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42" r:id="rId1"/>
  </p:sldMasterIdLst>
  <p:notesMasterIdLst>
    <p:notesMasterId r:id="rId37"/>
  </p:notesMasterIdLst>
  <p:sldIdLst>
    <p:sldId id="361" r:id="rId2"/>
    <p:sldId id="362" r:id="rId3"/>
    <p:sldId id="363" r:id="rId4"/>
    <p:sldId id="364" r:id="rId5"/>
    <p:sldId id="369" r:id="rId6"/>
    <p:sldId id="370" r:id="rId7"/>
    <p:sldId id="371" r:id="rId8"/>
    <p:sldId id="365" r:id="rId9"/>
    <p:sldId id="366" r:id="rId10"/>
    <p:sldId id="372" r:id="rId11"/>
    <p:sldId id="373" r:id="rId12"/>
    <p:sldId id="374" r:id="rId13"/>
    <p:sldId id="376" r:id="rId14"/>
    <p:sldId id="381" r:id="rId15"/>
    <p:sldId id="375" r:id="rId16"/>
    <p:sldId id="377" r:id="rId17"/>
    <p:sldId id="378" r:id="rId18"/>
    <p:sldId id="379" r:id="rId19"/>
    <p:sldId id="380" r:id="rId20"/>
    <p:sldId id="391" r:id="rId21"/>
    <p:sldId id="382" r:id="rId22"/>
    <p:sldId id="367" r:id="rId23"/>
    <p:sldId id="383" r:id="rId24"/>
    <p:sldId id="384" r:id="rId25"/>
    <p:sldId id="385" r:id="rId26"/>
    <p:sldId id="392" r:id="rId27"/>
    <p:sldId id="386" r:id="rId28"/>
    <p:sldId id="387" r:id="rId29"/>
    <p:sldId id="388" r:id="rId30"/>
    <p:sldId id="389" r:id="rId31"/>
    <p:sldId id="393" r:id="rId32"/>
    <p:sldId id="368" r:id="rId33"/>
    <p:sldId id="395" r:id="rId34"/>
    <p:sldId id="396" r:id="rId35"/>
    <p:sldId id="394" r:id="rId36"/>
  </p:sldIdLst>
  <p:sldSz cx="12192000" cy="6858000"/>
  <p:notesSz cx="6858000" cy="9144000"/>
  <p:embeddedFontLst>
    <p:embeddedFont>
      <p:font typeface="카페24 써라운드 에어 " pitchFamily="2" charset="-127"/>
      <p:regular r:id="rId38"/>
    </p:embeddedFont>
    <p:embeddedFont>
      <p:font typeface="Calibri" pitchFamily="34" charset="0"/>
      <p:regular r:id="rId39"/>
      <p:bold r:id="rId40"/>
      <p:italic r:id="rId41"/>
      <p:boldItalic r:id="rId42"/>
    </p:embeddedFont>
    <p:embeddedFont>
      <p:font typeface="카페24 써라운드" pitchFamily="2" charset="-127"/>
      <p:bold r:id="rId43"/>
    </p:embeddedFont>
    <p:embeddedFont>
      <p:font typeface="Leelawadee UI" pitchFamily="34" charset="-34"/>
      <p:regular r:id="rId44"/>
      <p:bold r:id="rId45"/>
    </p:embeddedFont>
    <p:embeddedFont>
      <p:font typeface="맑은 고딕" pitchFamily="50" charset="-127"/>
      <p:regular r:id="rId46"/>
      <p:bold r:id="rId47"/>
    </p:embeddedFont>
    <p:embeddedFont>
      <p:font typeface="Calibri Light" pitchFamily="34" charset="0"/>
      <p:regular r:id="rId48"/>
      <p: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7" autoAdjust="0"/>
    <p:restoredTop sz="94872" autoAdjust="0"/>
  </p:normalViewPr>
  <p:slideViewPr>
    <p:cSldViewPr snapToGrid="0">
      <p:cViewPr>
        <p:scale>
          <a:sx n="100" d="100"/>
          <a:sy n="100" d="100"/>
        </p:scale>
        <p:origin x="912" y="96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9F2F7B9-BB27-495A-971D-E155925C131A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657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49649A1-FA39-4C52-9B76-A81E3FE7F446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49B3644-26F4-4A45-9A29-BCE4E3346FE5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Title Only" preserve="1" userDrawn="1">
  <p:cSld name="4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6710" y="290286"/>
            <a:ext cx="1912661" cy="414201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704113" y="290286"/>
            <a:ext cx="6487885" cy="414201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Slide Number Placeholder 5"/>
          <p:cNvSpPr>
            <a:spLocks noGrp="1"/>
          </p:cNvSpPr>
          <p:nvPr userDrawn="1">
            <p:ph type="sldNum" sz="quarter" idx="16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Only" preserve="1" userDrawn="1">
  <p:cSld name="4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654739" y="2867376"/>
            <a:ext cx="2819402" cy="399062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474141" y="0"/>
            <a:ext cx="2898458" cy="369569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9372598" y="3162300"/>
            <a:ext cx="2819402" cy="36957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191917" y="0"/>
            <a:ext cx="10000083" cy="6858000"/>
            <a:chOff x="2191917" y="0"/>
            <a:chExt cx="10000083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6474143" y="3695700"/>
              <a:ext cx="1450658" cy="15827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9372600" y="0"/>
              <a:ext cx="2819400" cy="316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91917" y="5370286"/>
              <a:ext cx="1462823" cy="14877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Only" preserve="1" userDrawn="1">
  <p:cSld name="4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34980" y="2795555"/>
            <a:ext cx="2767965" cy="227806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09599" y="2795555"/>
            <a:ext cx="2638478" cy="227806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072516" y="2170867"/>
            <a:ext cx="4046966" cy="330597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" name="Slide Number Placeholder 5"/>
          <p:cNvSpPr>
            <a:spLocks noGrp="1"/>
          </p:cNvSpPr>
          <p:nvPr userDrawn="1">
            <p:ph type="sldNum" sz="quarter" idx="17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Only" preserve="1" userDrawn="1">
  <p:cSld name="4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4022" y="4189991"/>
            <a:ext cx="2801821" cy="20475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615843" y="4189991"/>
            <a:ext cx="2801821" cy="20475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417663" y="4189991"/>
            <a:ext cx="2801821" cy="20475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219484" y="4189991"/>
            <a:ext cx="2801821" cy="20475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022" y="635000"/>
            <a:ext cx="2801821" cy="35549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5843" y="635000"/>
            <a:ext cx="2801821" cy="3554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17664" y="635000"/>
            <a:ext cx="2801821" cy="35549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19485" y="635000"/>
            <a:ext cx="2801821" cy="35549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Only" preserve="1" userDrawn="1">
  <p:cSld name="4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626024" y="148069"/>
            <a:ext cx="4441650" cy="198429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175880" y="2249601"/>
            <a:ext cx="6891793" cy="150697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175881" y="3834907"/>
            <a:ext cx="2286786" cy="153539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9862830" y="3834907"/>
            <a:ext cx="2204843" cy="153539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5175880" y="5476044"/>
            <a:ext cx="6891793" cy="12454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17067" y="119465"/>
            <a:ext cx="9124423" cy="6618218"/>
            <a:chOff x="617067" y="119465"/>
            <a:chExt cx="9124423" cy="6618218"/>
          </a:xfrm>
        </p:grpSpPr>
        <p:sp>
          <p:nvSpPr>
            <p:cNvPr id="10" name="Rectangle 9"/>
            <p:cNvSpPr/>
            <p:nvPr userDrawn="1"/>
          </p:nvSpPr>
          <p:spPr>
            <a:xfrm>
              <a:off x="617067" y="121278"/>
              <a:ext cx="4437474" cy="66164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180367" y="119465"/>
              <a:ext cx="2319831" cy="20128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585471" y="3851170"/>
              <a:ext cx="2156019" cy="15191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2549652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Only" preserve="1" userDrawn="1">
  <p:cSld name="4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79836" y="27016"/>
            <a:ext cx="2754312" cy="331149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779836" y="3428998"/>
            <a:ext cx="2754312" cy="1828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09557" y="3428998"/>
            <a:ext cx="2754312" cy="1828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609557" y="1503185"/>
            <a:ext cx="2754312" cy="1828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475784" y="1503184"/>
            <a:ext cx="2716216" cy="37546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6629880" y="5348287"/>
            <a:ext cx="2753833" cy="1509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Only" preserve="1" userDrawn="1">
  <p:cSld name="4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529670" y="-8302"/>
            <a:ext cx="4082848" cy="6866302"/>
            <a:chOff x="2529670" y="-8302"/>
            <a:chExt cx="4082848" cy="6866302"/>
          </a:xfrm>
        </p:grpSpPr>
        <p:sp>
          <p:nvSpPr>
            <p:cNvPr id="7" name="Rectangle 6"/>
            <p:cNvSpPr/>
            <p:nvPr userDrawn="1"/>
          </p:nvSpPr>
          <p:spPr>
            <a:xfrm>
              <a:off x="2529670" y="-8302"/>
              <a:ext cx="2046093" cy="2297271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400" spc="-151">
                <a:solidFill>
                  <a:schemeClr val="bg1">
                    <a:lumMod val="95000"/>
                  </a:schemeClr>
                </a:solidFill>
                <a:latin typeface="Lato"/>
                <a:ea typeface="Roboto"/>
                <a:cs typeface="Lato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575763" y="2288970"/>
              <a:ext cx="2036755" cy="227176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400" spc="-151">
                <a:solidFill>
                  <a:schemeClr val="bg1">
                    <a:lumMod val="95000"/>
                  </a:schemeClr>
                </a:solidFill>
                <a:latin typeface="Lato"/>
                <a:ea typeface="Roboto"/>
                <a:cs typeface="Lato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529670" y="4560729"/>
              <a:ext cx="2046093" cy="2297271"/>
            </a:xfrm>
            <a:prstGeom prst="rect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400" spc="-151">
                <a:solidFill>
                  <a:schemeClr val="bg1">
                    <a:lumMod val="95000"/>
                  </a:schemeClr>
                </a:solidFill>
                <a:latin typeface="Lato"/>
                <a:ea typeface="Roboto"/>
                <a:cs typeface="Lato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2640648"/>
            <a:ext cx="3319086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83577" y="-14460"/>
            <a:ext cx="2046093" cy="230343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566425" y="-14460"/>
            <a:ext cx="2046093" cy="230343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83577" y="4554570"/>
            <a:ext cx="2046093" cy="230343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566425" y="4554570"/>
            <a:ext cx="2046093" cy="230343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612519" y="0"/>
            <a:ext cx="5579482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Only" preserve="1" userDrawn="1">
  <p:cSld name="4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410" t="7870" r="29910" b="9090"/>
          <a:stretch>
            <a:fillRect/>
          </a:stretch>
        </p:blipFill>
        <p:spPr>
          <a:xfrm>
            <a:off x="7091318" y="594795"/>
            <a:ext cx="3657600" cy="5606322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404720" y="1330221"/>
            <a:ext cx="2003962" cy="4209519"/>
          </a:xfrm>
          <a:custGeom>
            <a:avLst/>
            <a:gdLst>
              <a:gd name="connsiteX0" fmla="*/ 0 w 2049682"/>
              <a:gd name="connsiteY0" fmla="*/ 0 h 4232379"/>
              <a:gd name="connsiteX1" fmla="*/ 2049682 w 2049682"/>
              <a:gd name="connsiteY1" fmla="*/ 0 h 4232379"/>
              <a:gd name="connsiteX2" fmla="*/ 2049682 w 2049682"/>
              <a:gd name="connsiteY2" fmla="*/ 4232379 h 4232379"/>
              <a:gd name="connsiteX3" fmla="*/ 0 w 2049682"/>
              <a:gd name="connsiteY3" fmla="*/ 4232379 h 4232379"/>
              <a:gd name="connsiteX4" fmla="*/ 0 w 2049682"/>
              <a:gd name="connsiteY4" fmla="*/ 0 h 4232379"/>
              <a:gd name="connsiteX0" fmla="*/ 45720 w 2049682"/>
              <a:gd name="connsiteY0" fmla="*/ 7620 h 4232379"/>
              <a:gd name="connsiteX1" fmla="*/ 2049682 w 2049682"/>
              <a:gd name="connsiteY1" fmla="*/ 0 h 4232379"/>
              <a:gd name="connsiteX2" fmla="*/ 2049682 w 2049682"/>
              <a:gd name="connsiteY2" fmla="*/ 4232379 h 4232379"/>
              <a:gd name="connsiteX3" fmla="*/ 0 w 2049682"/>
              <a:gd name="connsiteY3" fmla="*/ 4232379 h 4232379"/>
              <a:gd name="connsiteX4" fmla="*/ 45720 w 2049682"/>
              <a:gd name="connsiteY4" fmla="*/ 7620 h 4232379"/>
              <a:gd name="connsiteX0" fmla="*/ 45720 w 2049682"/>
              <a:gd name="connsiteY0" fmla="*/ 0 h 4224759"/>
              <a:gd name="connsiteX1" fmla="*/ 2011582 w 2049682"/>
              <a:gd name="connsiteY1" fmla="*/ 144780 h 4224759"/>
              <a:gd name="connsiteX2" fmla="*/ 2049682 w 2049682"/>
              <a:gd name="connsiteY2" fmla="*/ 4224759 h 4224759"/>
              <a:gd name="connsiteX3" fmla="*/ 0 w 2049682"/>
              <a:gd name="connsiteY3" fmla="*/ 4224759 h 4224759"/>
              <a:gd name="connsiteX4" fmla="*/ 45720 w 2049682"/>
              <a:gd name="connsiteY4" fmla="*/ 0 h 4224759"/>
              <a:gd name="connsiteX0" fmla="*/ 45720 w 2042062"/>
              <a:gd name="connsiteY0" fmla="*/ 0 h 4224759"/>
              <a:gd name="connsiteX1" fmla="*/ 2011582 w 2042062"/>
              <a:gd name="connsiteY1" fmla="*/ 144780 h 4224759"/>
              <a:gd name="connsiteX2" fmla="*/ 2042062 w 2042062"/>
              <a:gd name="connsiteY2" fmla="*/ 4156179 h 4224759"/>
              <a:gd name="connsiteX3" fmla="*/ 0 w 2042062"/>
              <a:gd name="connsiteY3" fmla="*/ 4224759 h 4224759"/>
              <a:gd name="connsiteX4" fmla="*/ 45720 w 2042062"/>
              <a:gd name="connsiteY4" fmla="*/ 0 h 4224759"/>
              <a:gd name="connsiteX0" fmla="*/ 7620 w 2003962"/>
              <a:gd name="connsiteY0" fmla="*/ 0 h 4209519"/>
              <a:gd name="connsiteX1" fmla="*/ 1973482 w 2003962"/>
              <a:gd name="connsiteY1" fmla="*/ 144780 h 4209519"/>
              <a:gd name="connsiteX2" fmla="*/ 2003962 w 2003962"/>
              <a:gd name="connsiteY2" fmla="*/ 4156179 h 4209519"/>
              <a:gd name="connsiteX3" fmla="*/ 0 w 2003962"/>
              <a:gd name="connsiteY3" fmla="*/ 4209519 h 4209519"/>
              <a:gd name="connsiteX4" fmla="*/ 7620 w 2003962"/>
              <a:gd name="connsiteY4" fmla="*/ 0 h 420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3962" h="4209519">
                <a:moveTo>
                  <a:pt x="7620" y="0"/>
                </a:moveTo>
                <a:lnTo>
                  <a:pt x="1973482" y="144780"/>
                </a:lnTo>
                <a:lnTo>
                  <a:pt x="2003962" y="4156179"/>
                </a:lnTo>
                <a:lnTo>
                  <a:pt x="0" y="4209519"/>
                </a:lnTo>
                <a:lnTo>
                  <a:pt x="762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Only" preserve="1" userDrawn="1">
  <p:cSld name="3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658019" y="1596284"/>
            <a:ext cx="1961646" cy="4171166"/>
          </a:xfrm>
          <a:prstGeom prst="roundRect">
            <a:avLst>
              <a:gd name="adj" fmla="val 8502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Only" preserve="1" userDrawn="1">
  <p:cSld name="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55910" y="2327100"/>
            <a:ext cx="7154039" cy="233495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485605" y="1330277"/>
            <a:ext cx="2241279" cy="4765769"/>
          </a:xfrm>
          <a:prstGeom prst="roundRect">
            <a:avLst>
              <a:gd name="adj" fmla="val 8502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DC2391B-06BA-496E-93E0-2D0FC4B45DF3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Only" preserve="1" userDrawn="1">
  <p:cSld name="3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578832" y="1155191"/>
            <a:ext cx="3733076" cy="7937867"/>
          </a:xfrm>
          <a:prstGeom prst="roundRect">
            <a:avLst>
              <a:gd name="adj" fmla="val 8502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6806" y="0"/>
            <a:ext cx="11695194" cy="453552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 userDrawn="1">
            <p:ph type="sldNum" sz="quarter" idx="15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Only" preserve="1" userDrawn="1">
  <p:cSld name="3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2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865" y="955909"/>
            <a:ext cx="5237982" cy="5218726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04223" y="1209957"/>
            <a:ext cx="3891661" cy="3259270"/>
          </a:xfrm>
          <a:custGeom>
            <a:avLst/>
            <a:gdLst>
              <a:gd name="connsiteX0" fmla="*/ 0 w 4148836"/>
              <a:gd name="connsiteY0" fmla="*/ 0 h 2335345"/>
              <a:gd name="connsiteX1" fmla="*/ 4148836 w 4148836"/>
              <a:gd name="connsiteY1" fmla="*/ 0 h 2335345"/>
              <a:gd name="connsiteX2" fmla="*/ 4148836 w 4148836"/>
              <a:gd name="connsiteY2" fmla="*/ 2335345 h 2335345"/>
              <a:gd name="connsiteX3" fmla="*/ 0 w 4148836"/>
              <a:gd name="connsiteY3" fmla="*/ 2335345 h 2335345"/>
              <a:gd name="connsiteX4" fmla="*/ 0 w 4148836"/>
              <a:gd name="connsiteY4" fmla="*/ 0 h 2335345"/>
              <a:gd name="connsiteX0" fmla="*/ 0 w 4148836"/>
              <a:gd name="connsiteY0" fmla="*/ 0 h 3259270"/>
              <a:gd name="connsiteX1" fmla="*/ 4148836 w 4148836"/>
              <a:gd name="connsiteY1" fmla="*/ 0 h 3259270"/>
              <a:gd name="connsiteX2" fmla="*/ 3891661 w 4148836"/>
              <a:gd name="connsiteY2" fmla="*/ 3259270 h 3259270"/>
              <a:gd name="connsiteX3" fmla="*/ 0 w 4148836"/>
              <a:gd name="connsiteY3" fmla="*/ 2335345 h 3259270"/>
              <a:gd name="connsiteX4" fmla="*/ 0 w 4148836"/>
              <a:gd name="connsiteY4" fmla="*/ 0 h 3259270"/>
              <a:gd name="connsiteX0" fmla="*/ 0 w 3891661"/>
              <a:gd name="connsiteY0" fmla="*/ 0 h 3259270"/>
              <a:gd name="connsiteX1" fmla="*/ 3386836 w 3891661"/>
              <a:gd name="connsiteY1" fmla="*/ 1228725 h 3259270"/>
              <a:gd name="connsiteX2" fmla="*/ 3891661 w 3891661"/>
              <a:gd name="connsiteY2" fmla="*/ 3259270 h 3259270"/>
              <a:gd name="connsiteX3" fmla="*/ 0 w 3891661"/>
              <a:gd name="connsiteY3" fmla="*/ 2335345 h 3259270"/>
              <a:gd name="connsiteX4" fmla="*/ 0 w 3891661"/>
              <a:gd name="connsiteY4" fmla="*/ 0 h 3259270"/>
              <a:gd name="connsiteX0" fmla="*/ 0 w 3891661"/>
              <a:gd name="connsiteY0" fmla="*/ 0 h 3259270"/>
              <a:gd name="connsiteX1" fmla="*/ 3386836 w 3891661"/>
              <a:gd name="connsiteY1" fmla="*/ 1228725 h 3259270"/>
              <a:gd name="connsiteX2" fmla="*/ 3891661 w 3891661"/>
              <a:gd name="connsiteY2" fmla="*/ 3259270 h 3259270"/>
              <a:gd name="connsiteX3" fmla="*/ 190500 w 3891661"/>
              <a:gd name="connsiteY3" fmla="*/ 2925895 h 3259270"/>
              <a:gd name="connsiteX4" fmla="*/ 0 w 3891661"/>
              <a:gd name="connsiteY4" fmla="*/ 0 h 325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1661" h="3259270">
                <a:moveTo>
                  <a:pt x="0" y="0"/>
                </a:moveTo>
                <a:lnTo>
                  <a:pt x="3386836" y="1228725"/>
                </a:lnTo>
                <a:lnTo>
                  <a:pt x="3891661" y="3259270"/>
                </a:lnTo>
                <a:lnTo>
                  <a:pt x="190500" y="292589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Only" preserve="1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22821" y="2401480"/>
            <a:ext cx="4520731" cy="3640978"/>
            <a:chOff x="4122821" y="2401480"/>
            <a:chExt cx="4520731" cy="3640978"/>
          </a:xfrm>
        </p:grpSpPr>
        <p:sp>
          <p:nvSpPr>
            <p:cNvPr id="7" name="Freeform 5"/>
            <p:cNvSpPr/>
            <p:nvPr/>
          </p:nvSpPr>
          <p:spPr>
            <a:xfrm>
              <a:off x="4122821" y="2401480"/>
              <a:ext cx="4520731" cy="273323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quadBezTo>
                    <a:pt x="2537" y="71"/>
                    <a:pt x="2537" y="71"/>
                  </a:quadBezTo>
                  <a:cubicBezTo>
                    <a:pt x="2537" y="32"/>
                    <a:pt x="2506" y="0"/>
                    <a:pt x="2467" y="0"/>
                  </a:cubicBezTo>
                  <a:quadBezTo>
                    <a:pt x="71" y="0"/>
                    <a:pt x="71" y="0"/>
                  </a:quadBezTo>
                  <a:cubicBezTo>
                    <a:pt x="32" y="0"/>
                    <a:pt x="0" y="32"/>
                    <a:pt x="0" y="71"/>
                  </a:cubicBezTo>
                  <a:quadBezTo>
                    <a:pt x="0" y="1533"/>
                    <a:pt x="0" y="1533"/>
                  </a:quad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>
            <a:xfrm>
              <a:off x="4298772" y="2587428"/>
              <a:ext cx="4168830" cy="2359337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>
            <a:xfrm>
              <a:off x="4298772" y="2587428"/>
              <a:ext cx="4168830" cy="2359337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614402" y="5980475"/>
              <a:ext cx="1521573" cy="6198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quadBezTo>
                    <a:pt x="478" y="5"/>
                    <a:pt x="478" y="5"/>
                  </a:quadBezTo>
                  <a:quadBezTo>
                    <a:pt x="478" y="0"/>
                    <a:pt x="478" y="0"/>
                  </a:quadBezTo>
                  <a:quadBezTo>
                    <a:pt x="427" y="3"/>
                    <a:pt x="427" y="3"/>
                  </a:quadBezTo>
                  <a:quadBezTo>
                    <a:pt x="375" y="0"/>
                    <a:pt x="375" y="0"/>
                  </a:quadBezTo>
                  <a:quadBezTo>
                    <a:pt x="375" y="5"/>
                    <a:pt x="375" y="5"/>
                  </a:quadBezTo>
                  <a:quadBezTo>
                    <a:pt x="1" y="24"/>
                    <a:pt x="1" y="24"/>
                  </a:quad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606404" y="5502610"/>
              <a:ext cx="1535569" cy="52585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quadBezTo>
                    <a:pt x="431" y="4"/>
                    <a:pt x="431" y="4"/>
                  </a:quadBezTo>
                  <a:quadBezTo>
                    <a:pt x="147" y="0"/>
                    <a:pt x="147" y="0"/>
                  </a:quad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quadBezTo>
                    <a:pt x="0" y="295"/>
                    <a:pt x="0" y="295"/>
                  </a:quadBezTo>
                  <a:quadBezTo>
                    <a:pt x="379" y="295"/>
                    <a:pt x="379" y="295"/>
                  </a:quadBezTo>
                  <a:quadBezTo>
                    <a:pt x="482" y="295"/>
                    <a:pt x="482" y="295"/>
                  </a:quadBezTo>
                  <a:quadBezTo>
                    <a:pt x="861" y="295"/>
                    <a:pt x="861" y="295"/>
                  </a:quadBezTo>
                  <a:quadBezTo>
                    <a:pt x="861" y="295"/>
                    <a:pt x="861" y="291"/>
                  </a:quad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>
            <a:xfrm>
              <a:off x="6352196" y="2477459"/>
              <a:ext cx="61983" cy="6198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>
            <a:xfrm>
              <a:off x="6352196" y="2473460"/>
              <a:ext cx="61983" cy="6198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>
            <a:xfrm>
              <a:off x="6362192" y="2483458"/>
              <a:ext cx="41989" cy="3998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>
            <a:xfrm>
              <a:off x="6374189" y="2491455"/>
              <a:ext cx="19994" cy="23993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>
            <a:xfrm>
              <a:off x="6380188" y="2501452"/>
              <a:ext cx="5999" cy="599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606404" y="5502610"/>
              <a:ext cx="1241652" cy="52585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quadBezTo>
                    <a:pt x="573" y="2"/>
                    <a:pt x="573" y="2"/>
                  </a:quadBezTo>
                  <a:quadBezTo>
                    <a:pt x="431" y="4"/>
                    <a:pt x="431" y="4"/>
                  </a:quadBezTo>
                  <a:quadBezTo>
                    <a:pt x="147" y="0"/>
                    <a:pt x="147" y="0"/>
                  </a:quad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quadBezTo>
                    <a:pt x="0" y="295"/>
                    <a:pt x="0" y="295"/>
                  </a:quadBezTo>
                  <a:quadBezTo>
                    <a:pt x="379" y="295"/>
                    <a:pt x="379" y="295"/>
                  </a:quadBezTo>
                  <a:quadBezTo>
                    <a:pt x="432" y="295"/>
                    <a:pt x="432" y="295"/>
                  </a:quad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4122821" y="5134713"/>
              <a:ext cx="4520731" cy="429880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quadBezTo>
                    <a:pt x="0" y="170"/>
                    <a:pt x="0" y="170"/>
                  </a:quadBezTo>
                  <a:cubicBezTo>
                    <a:pt x="0" y="209"/>
                    <a:pt x="32" y="241"/>
                    <a:pt x="71" y="241"/>
                  </a:cubicBezTo>
                  <a:quadBezTo>
                    <a:pt x="2467" y="241"/>
                    <a:pt x="2467" y="241"/>
                  </a:quadBezTo>
                  <a:cubicBezTo>
                    <a:pt x="2506" y="241"/>
                    <a:pt x="2537" y="209"/>
                    <a:pt x="2537" y="170"/>
                  </a:cubicBezTo>
                  <a:quadBezTo>
                    <a:pt x="2537" y="0"/>
                    <a:pt x="2537" y="0"/>
                  </a:quad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18766" y="2591427"/>
            <a:ext cx="4148836" cy="2335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Only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206218" y="2019300"/>
            <a:ext cx="7001258" cy="4029213"/>
            <a:chOff x="6195332" y="2019300"/>
            <a:chExt cx="7001258" cy="4029213"/>
          </a:xfrm>
        </p:grpSpPr>
        <p:sp>
          <p:nvSpPr>
            <p:cNvPr id="7" name="Image #1"/>
            <p:cNvSpPr>
              <a:spLocks noChangeArrowheads="1"/>
            </p:cNvSpPr>
            <p:nvPr/>
          </p:nvSpPr>
          <p:spPr>
            <a:xfrm>
              <a:off x="7091762" y="2280598"/>
              <a:ext cx="5260974" cy="3328445"/>
            </a:xfrm>
            <a:prstGeom prst="rect">
              <a:avLst/>
            </a:prstGeom>
            <a:solidFill>
              <a:srgbClr val="EDF1F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8" name="Freeform 45"/>
            <p:cNvSpPr/>
            <p:nvPr/>
          </p:nvSpPr>
          <p:spPr>
            <a:xfrm>
              <a:off x="6195332" y="5892928"/>
              <a:ext cx="3526559" cy="155585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quadBezTo>
                    <a:pt x="885" y="0"/>
                    <a:pt x="885" y="0"/>
                  </a:quadBezTo>
                  <a:quadBezTo>
                    <a:pt x="0" y="0"/>
                    <a:pt x="0" y="0"/>
                  </a:quad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9" name="Freeform 46"/>
            <p:cNvSpPr/>
            <p:nvPr/>
          </p:nvSpPr>
          <p:spPr>
            <a:xfrm>
              <a:off x="9670029" y="5892928"/>
              <a:ext cx="3526559" cy="155585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quadBezTo>
                    <a:pt x="0" y="0"/>
                    <a:pt x="0" y="0"/>
                  </a:quadBezTo>
                  <a:quadBezTo>
                    <a:pt x="884" y="0"/>
                    <a:pt x="884" y="0"/>
                  </a:quad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885483" y="2019300"/>
              <a:ext cx="5672813" cy="3885597"/>
            </a:xfrm>
            <a:custGeom>
              <a:avLst/>
              <a:gdLst>
                <a:gd name="connsiteX0" fmla="*/ 207445 w 5672813"/>
                <a:gd name="connsiteY0" fmla="*/ 263295 h 3885597"/>
                <a:gd name="connsiteX1" fmla="*/ 207445 w 5672813"/>
                <a:gd name="connsiteY1" fmla="*/ 3586400 h 3885597"/>
                <a:gd name="connsiteX2" fmla="*/ 5469359 w 5672813"/>
                <a:gd name="connsiteY2" fmla="*/ 3586400 h 3885597"/>
                <a:gd name="connsiteX3" fmla="*/ 5469359 w 5672813"/>
                <a:gd name="connsiteY3" fmla="*/ 263295 h 3885597"/>
                <a:gd name="connsiteX4" fmla="*/ 179393 w 5672813"/>
                <a:gd name="connsiteY4" fmla="*/ 0 h 3885597"/>
                <a:gd name="connsiteX5" fmla="*/ 5493420 w 5672813"/>
                <a:gd name="connsiteY5" fmla="*/ 0 h 3885597"/>
                <a:gd name="connsiteX6" fmla="*/ 5672813 w 5672813"/>
                <a:gd name="connsiteY6" fmla="*/ 179520 h 3885597"/>
                <a:gd name="connsiteX7" fmla="*/ 5672813 w 5672813"/>
                <a:gd name="connsiteY7" fmla="*/ 3706078 h 3885597"/>
                <a:gd name="connsiteX8" fmla="*/ 5493420 w 5672813"/>
                <a:gd name="connsiteY8" fmla="*/ 3885597 h 3885597"/>
                <a:gd name="connsiteX9" fmla="*/ 179393 w 5672813"/>
                <a:gd name="connsiteY9" fmla="*/ 3885597 h 3885597"/>
                <a:gd name="connsiteX10" fmla="*/ 0 w 5672813"/>
                <a:gd name="connsiteY10" fmla="*/ 3706078 h 3885597"/>
                <a:gd name="connsiteX11" fmla="*/ 0 w 5672813"/>
                <a:gd name="connsiteY11" fmla="*/ 869672 h 3885597"/>
                <a:gd name="connsiteX12" fmla="*/ 0 w 5672813"/>
                <a:gd name="connsiteY12" fmla="*/ 179520 h 3885597"/>
                <a:gd name="connsiteX13" fmla="*/ 179393 w 5672813"/>
                <a:gd name="connsiteY13" fmla="*/ 0 h 388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72813" h="3885597">
                  <a:moveTo>
                    <a:pt x="207445" y="263295"/>
                  </a:moveTo>
                  <a:lnTo>
                    <a:pt x="207445" y="3586400"/>
                  </a:lnTo>
                  <a:lnTo>
                    <a:pt x="5469359" y="3586400"/>
                  </a:lnTo>
                  <a:lnTo>
                    <a:pt x="5469359" y="263295"/>
                  </a:lnTo>
                  <a:close/>
                  <a:moveTo>
                    <a:pt x="179393" y="0"/>
                  </a:moveTo>
                  <a:quadBezTo>
                    <a:pt x="179393" y="0"/>
                    <a:pt x="5493420" y="0"/>
                  </a:quadBezTo>
                  <a:cubicBezTo>
                    <a:pt x="5593082" y="0"/>
                    <a:pt x="5672813" y="79787"/>
                    <a:pt x="5672813" y="179520"/>
                  </a:cubicBezTo>
                  <a:quadBezTo>
                    <a:pt x="5672813" y="179520"/>
                    <a:pt x="5672813" y="3706078"/>
                  </a:quadBezTo>
                  <a:cubicBezTo>
                    <a:pt x="5672813" y="3805811"/>
                    <a:pt x="5593082" y="3885597"/>
                    <a:pt x="5493420" y="3885597"/>
                  </a:cubicBezTo>
                  <a:quadBezTo>
                    <a:pt x="5493420" y="3885597"/>
                    <a:pt x="179393" y="3885597"/>
                  </a:quadBezTo>
                  <a:cubicBezTo>
                    <a:pt x="79731" y="3885597"/>
                    <a:pt x="0" y="3805811"/>
                    <a:pt x="0" y="3706078"/>
                  </a:cubicBezTo>
                  <a:quadBezTo>
                    <a:pt x="0" y="3706078"/>
                    <a:pt x="0" y="869672"/>
                  </a:quadBezTo>
                  <a:quadBezTo>
                    <a:pt x="0" y="869672"/>
                    <a:pt x="0" y="179520"/>
                  </a:quadBezTo>
                  <a:cubicBezTo>
                    <a:pt x="0" y="79787"/>
                    <a:pt x="79731" y="0"/>
                    <a:pt x="179393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1" name="Freeform 49"/>
            <p:cNvSpPr/>
            <p:nvPr/>
          </p:nvSpPr>
          <p:spPr>
            <a:xfrm>
              <a:off x="6905431" y="5721389"/>
              <a:ext cx="5636911" cy="163563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quadBezTo>
                    <a:pt x="18" y="9"/>
                    <a:pt x="18" y="9"/>
                  </a:quadBezTo>
                  <a:cubicBezTo>
                    <a:pt x="10" y="9"/>
                    <a:pt x="4" y="6"/>
                    <a:pt x="0" y="0"/>
                  </a:cubicBezTo>
                  <a:quadBezTo>
                    <a:pt x="0" y="1"/>
                    <a:pt x="0" y="1"/>
                  </a:quadBezTo>
                  <a:cubicBezTo>
                    <a:pt x="0" y="23"/>
                    <a:pt x="18" y="41"/>
                    <a:pt x="40" y="41"/>
                  </a:cubicBezTo>
                  <a:quadBezTo>
                    <a:pt x="1373" y="41"/>
                    <a:pt x="1373" y="41"/>
                  </a:quad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2" name="Freeform 58"/>
            <p:cNvSpPr/>
            <p:nvPr/>
          </p:nvSpPr>
          <p:spPr>
            <a:xfrm>
              <a:off x="9717900" y="2162916"/>
              <a:ext cx="3991" cy="7979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905431" y="2039245"/>
              <a:ext cx="5636911" cy="3845704"/>
            </a:xfrm>
            <a:custGeom>
              <a:avLst/>
              <a:gdLst>
                <a:gd name="connsiteX0" fmla="*/ 187497 w 5636911"/>
                <a:gd name="connsiteY0" fmla="*/ 243350 h 3845704"/>
                <a:gd name="connsiteX1" fmla="*/ 187497 w 5636911"/>
                <a:gd name="connsiteY1" fmla="*/ 3566455 h 3845704"/>
                <a:gd name="connsiteX2" fmla="*/ 5449411 w 5636911"/>
                <a:gd name="connsiteY2" fmla="*/ 3566455 h 3845704"/>
                <a:gd name="connsiteX3" fmla="*/ 5449411 w 5636911"/>
                <a:gd name="connsiteY3" fmla="*/ 243350 h 3845704"/>
                <a:gd name="connsiteX4" fmla="*/ 159460 w 5636911"/>
                <a:gd name="connsiteY4" fmla="*/ 0 h 3845704"/>
                <a:gd name="connsiteX5" fmla="*/ 5473464 w 5636911"/>
                <a:gd name="connsiteY5" fmla="*/ 0 h 3845704"/>
                <a:gd name="connsiteX6" fmla="*/ 5636911 w 5636911"/>
                <a:gd name="connsiteY6" fmla="*/ 159573 h 3845704"/>
                <a:gd name="connsiteX7" fmla="*/ 5636911 w 5636911"/>
                <a:gd name="connsiteY7" fmla="*/ 3686131 h 3845704"/>
                <a:gd name="connsiteX8" fmla="*/ 5473464 w 5636911"/>
                <a:gd name="connsiteY8" fmla="*/ 3845704 h 3845704"/>
                <a:gd name="connsiteX9" fmla="*/ 159460 w 5636911"/>
                <a:gd name="connsiteY9" fmla="*/ 3845704 h 3845704"/>
                <a:gd name="connsiteX10" fmla="*/ 0 w 5636911"/>
                <a:gd name="connsiteY10" fmla="*/ 3686131 h 3845704"/>
                <a:gd name="connsiteX11" fmla="*/ 0 w 5636911"/>
                <a:gd name="connsiteY11" fmla="*/ 159573 h 3845704"/>
                <a:gd name="connsiteX12" fmla="*/ 159460 w 5636911"/>
                <a:gd name="connsiteY12" fmla="*/ 0 h 384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36911" h="3845704">
                  <a:moveTo>
                    <a:pt x="187497" y="243350"/>
                  </a:moveTo>
                  <a:lnTo>
                    <a:pt x="187497" y="3566455"/>
                  </a:lnTo>
                  <a:lnTo>
                    <a:pt x="5449411" y="3566455"/>
                  </a:lnTo>
                  <a:lnTo>
                    <a:pt x="5449411" y="243350"/>
                  </a:lnTo>
                  <a:close/>
                  <a:moveTo>
                    <a:pt x="159460" y="0"/>
                  </a:moveTo>
                  <a:quadBezTo>
                    <a:pt x="5473464" y="0"/>
                    <a:pt x="5473464" y="0"/>
                  </a:quadBezTo>
                  <a:cubicBezTo>
                    <a:pt x="5565154" y="0"/>
                    <a:pt x="5636911" y="71808"/>
                    <a:pt x="5636911" y="159573"/>
                  </a:cubicBezTo>
                  <a:quadBezTo>
                    <a:pt x="5636911" y="3686131"/>
                    <a:pt x="5636911" y="3686131"/>
                  </a:quadBezTo>
                  <a:cubicBezTo>
                    <a:pt x="5636911" y="3773896"/>
                    <a:pt x="5565154" y="3845704"/>
                    <a:pt x="5473464" y="3845704"/>
                  </a:cubicBezTo>
                  <a:lnTo>
                    <a:pt x="159460" y="3845704"/>
                  </a:lnTo>
                  <a:cubicBezTo>
                    <a:pt x="71757" y="3845704"/>
                    <a:pt x="0" y="3773896"/>
                    <a:pt x="0" y="3686131"/>
                  </a:cubicBezTo>
                  <a:quadBezTo>
                    <a:pt x="0" y="159573"/>
                    <a:pt x="0" y="159573"/>
                  </a:quadBezTo>
                  <a:cubicBezTo>
                    <a:pt x="0" y="71808"/>
                    <a:pt x="71757" y="0"/>
                    <a:pt x="15946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4" name="Rectangle 50"/>
            <p:cNvSpPr>
              <a:spLocks noChangeArrowheads="1"/>
            </p:cNvSpPr>
            <p:nvPr/>
          </p:nvSpPr>
          <p:spPr>
            <a:xfrm>
              <a:off x="6195332" y="5829099"/>
              <a:ext cx="7001258" cy="127658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sp>
          <p:nvSpPr>
            <p:cNvPr id="15" name="Freeform 51"/>
            <p:cNvSpPr/>
            <p:nvPr/>
          </p:nvSpPr>
          <p:spPr>
            <a:xfrm>
              <a:off x="9191310" y="5829099"/>
              <a:ext cx="1005309" cy="7180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quadBezTo>
                    <a:pt x="230" y="18"/>
                    <a:pt x="230" y="18"/>
                  </a:quad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id-ID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689976" y="2138980"/>
              <a:ext cx="59841" cy="63829"/>
              <a:chOff x="9688615" y="2138980"/>
              <a:chExt cx="59841" cy="63829"/>
            </a:xfrm>
          </p:grpSpPr>
          <p:sp>
            <p:nvSpPr>
              <p:cNvPr id="17" name="Oval 54"/>
              <p:cNvSpPr>
                <a:spLocks noChangeArrowheads="1"/>
              </p:cNvSpPr>
              <p:nvPr/>
            </p:nvSpPr>
            <p:spPr>
              <a:xfrm>
                <a:off x="9688615" y="2142968"/>
                <a:ext cx="59841" cy="59841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id-ID"/>
              </a:p>
            </p:txBody>
          </p:sp>
          <p:sp>
            <p:nvSpPr>
              <p:cNvPr id="18" name="Oval 55"/>
              <p:cNvSpPr>
                <a:spLocks noChangeArrowheads="1"/>
              </p:cNvSpPr>
              <p:nvPr/>
            </p:nvSpPr>
            <p:spPr>
              <a:xfrm>
                <a:off x="9688615" y="2138980"/>
                <a:ext cx="59841" cy="55850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id-ID"/>
              </a:p>
            </p:txBody>
          </p:sp>
          <p:sp>
            <p:nvSpPr>
              <p:cNvPr id="19" name="Oval 56"/>
              <p:cNvSpPr>
                <a:spLocks noChangeArrowheads="1"/>
              </p:cNvSpPr>
              <p:nvPr/>
            </p:nvSpPr>
            <p:spPr>
              <a:xfrm>
                <a:off x="9700582" y="2146958"/>
                <a:ext cx="35905" cy="3989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id-ID"/>
              </a:p>
            </p:txBody>
          </p:sp>
          <p:sp>
            <p:nvSpPr>
              <p:cNvPr id="20" name="Oval 57"/>
              <p:cNvSpPr>
                <a:spLocks noChangeArrowheads="1"/>
              </p:cNvSpPr>
              <p:nvPr/>
            </p:nvSpPr>
            <p:spPr>
              <a:xfrm>
                <a:off x="9708561" y="2158925"/>
                <a:ext cx="19948" cy="19948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id-ID"/>
              </a:p>
            </p:txBody>
          </p:sp>
        </p:grpSp>
      </p:grp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076343" y="2228209"/>
            <a:ext cx="5313584" cy="340142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Only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0060"/>
          <a:stretch>
            <a:fillRect/>
          </a:stretch>
        </p:blipFill>
        <p:spPr>
          <a:xfrm flipH="1">
            <a:off x="5136560" y="713582"/>
            <a:ext cx="8452440" cy="596241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086538" y="1379511"/>
            <a:ext cx="4667997" cy="4261356"/>
          </a:xfrm>
          <a:custGeom>
            <a:avLst/>
            <a:gdLst>
              <a:gd name="connsiteX0" fmla="*/ 0 w 3575797"/>
              <a:gd name="connsiteY0" fmla="*/ 0 h 4769356"/>
              <a:gd name="connsiteX1" fmla="*/ 3575797 w 3575797"/>
              <a:gd name="connsiteY1" fmla="*/ 0 h 4769356"/>
              <a:gd name="connsiteX2" fmla="*/ 3575797 w 3575797"/>
              <a:gd name="connsiteY2" fmla="*/ 4769356 h 4769356"/>
              <a:gd name="connsiteX3" fmla="*/ 0 w 3575797"/>
              <a:gd name="connsiteY3" fmla="*/ 4769356 h 4769356"/>
              <a:gd name="connsiteX4" fmla="*/ 0 w 3575797"/>
              <a:gd name="connsiteY4" fmla="*/ 0 h 4769356"/>
              <a:gd name="connsiteX0" fmla="*/ 1498600 w 3575797"/>
              <a:gd name="connsiteY0" fmla="*/ 101600 h 4769356"/>
              <a:gd name="connsiteX1" fmla="*/ 3575797 w 3575797"/>
              <a:gd name="connsiteY1" fmla="*/ 0 h 4769356"/>
              <a:gd name="connsiteX2" fmla="*/ 3575797 w 3575797"/>
              <a:gd name="connsiteY2" fmla="*/ 4769356 h 4769356"/>
              <a:gd name="connsiteX3" fmla="*/ 0 w 3575797"/>
              <a:gd name="connsiteY3" fmla="*/ 4769356 h 4769356"/>
              <a:gd name="connsiteX4" fmla="*/ 1498600 w 3575797"/>
              <a:gd name="connsiteY4" fmla="*/ 101600 h 4769356"/>
              <a:gd name="connsiteX0" fmla="*/ 2590800 w 4667997"/>
              <a:gd name="connsiteY0" fmla="*/ 101600 h 4769356"/>
              <a:gd name="connsiteX1" fmla="*/ 4667997 w 4667997"/>
              <a:gd name="connsiteY1" fmla="*/ 0 h 4769356"/>
              <a:gd name="connsiteX2" fmla="*/ 4667997 w 4667997"/>
              <a:gd name="connsiteY2" fmla="*/ 4769356 h 4769356"/>
              <a:gd name="connsiteX3" fmla="*/ 0 w 4667997"/>
              <a:gd name="connsiteY3" fmla="*/ 3562856 h 4769356"/>
              <a:gd name="connsiteX4" fmla="*/ 2590800 w 4667997"/>
              <a:gd name="connsiteY4" fmla="*/ 101600 h 4769356"/>
              <a:gd name="connsiteX0" fmla="*/ 2590800 w 4667997"/>
              <a:gd name="connsiteY0" fmla="*/ 101600 h 4261356"/>
              <a:gd name="connsiteX1" fmla="*/ 4667997 w 4667997"/>
              <a:gd name="connsiteY1" fmla="*/ 0 h 4261356"/>
              <a:gd name="connsiteX2" fmla="*/ 1569197 w 4667997"/>
              <a:gd name="connsiteY2" fmla="*/ 4261356 h 4261356"/>
              <a:gd name="connsiteX3" fmla="*/ 0 w 4667997"/>
              <a:gd name="connsiteY3" fmla="*/ 3562856 h 4261356"/>
              <a:gd name="connsiteX4" fmla="*/ 2590800 w 4667997"/>
              <a:gd name="connsiteY4" fmla="*/ 101600 h 4261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997" h="4261356">
                <a:moveTo>
                  <a:pt x="2590800" y="101600"/>
                </a:moveTo>
                <a:lnTo>
                  <a:pt x="4667997" y="0"/>
                </a:lnTo>
                <a:lnTo>
                  <a:pt x="1569197" y="4261356"/>
                </a:lnTo>
                <a:lnTo>
                  <a:pt x="0" y="3562856"/>
                </a:lnTo>
                <a:lnTo>
                  <a:pt x="2590800" y="1016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Only" preserve="1" userDrawn="1">
  <p:cSld name="3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7587916" y="834021"/>
            <a:ext cx="4014247" cy="5719328"/>
          </a:xfrm>
          <a:custGeom>
            <a:avLst/>
            <a:gdLst>
              <a:gd name="connsiteX0" fmla="*/ 219223 w 4014247"/>
              <a:gd name="connsiteY0" fmla="*/ 462809 h 5719328"/>
              <a:gd name="connsiteX1" fmla="*/ 219223 w 4014247"/>
              <a:gd name="connsiteY1" fmla="*/ 5232165 h 5719328"/>
              <a:gd name="connsiteX2" fmla="*/ 3795020 w 4014247"/>
              <a:gd name="connsiteY2" fmla="*/ 5232165 h 5719328"/>
              <a:gd name="connsiteX3" fmla="*/ 3795020 w 4014247"/>
              <a:gd name="connsiteY3" fmla="*/ 462809 h 5719328"/>
              <a:gd name="connsiteX4" fmla="*/ 218959 w 4014247"/>
              <a:gd name="connsiteY4" fmla="*/ 0 h 5719328"/>
              <a:gd name="connsiteX5" fmla="*/ 3795288 w 4014247"/>
              <a:gd name="connsiteY5" fmla="*/ 0 h 5719328"/>
              <a:gd name="connsiteX6" fmla="*/ 4014247 w 4014247"/>
              <a:gd name="connsiteY6" fmla="*/ 219225 h 5719328"/>
              <a:gd name="connsiteX7" fmla="*/ 4014247 w 4014247"/>
              <a:gd name="connsiteY7" fmla="*/ 5500104 h 5719328"/>
              <a:gd name="connsiteX8" fmla="*/ 3795288 w 4014247"/>
              <a:gd name="connsiteY8" fmla="*/ 5719328 h 5719328"/>
              <a:gd name="connsiteX9" fmla="*/ 218959 w 4014247"/>
              <a:gd name="connsiteY9" fmla="*/ 5719328 h 5719328"/>
              <a:gd name="connsiteX10" fmla="*/ 0 w 4014247"/>
              <a:gd name="connsiteY10" fmla="*/ 5500104 h 5719328"/>
              <a:gd name="connsiteX11" fmla="*/ 0 w 4014247"/>
              <a:gd name="connsiteY11" fmla="*/ 219225 h 5719328"/>
              <a:gd name="connsiteX12" fmla="*/ 218959 w 4014247"/>
              <a:gd name="connsiteY12" fmla="*/ 0 h 571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14247" h="5719328">
                <a:moveTo>
                  <a:pt x="219223" y="462809"/>
                </a:moveTo>
                <a:lnTo>
                  <a:pt x="219223" y="5232165"/>
                </a:lnTo>
                <a:lnTo>
                  <a:pt x="3795020" y="5232165"/>
                </a:lnTo>
                <a:lnTo>
                  <a:pt x="3795020" y="462809"/>
                </a:lnTo>
                <a:close/>
                <a:moveTo>
                  <a:pt x="218959" y="0"/>
                </a:moveTo>
                <a:quadBezTo>
                  <a:pt x="3795288" y="0"/>
                  <a:pt x="3795288" y="0"/>
                </a:quadBezTo>
                <a:cubicBezTo>
                  <a:pt x="3916932" y="0"/>
                  <a:pt x="4014247" y="102305"/>
                  <a:pt x="4014247" y="219225"/>
                </a:cubicBezTo>
                <a:quadBezTo>
                  <a:pt x="4014247" y="5500104"/>
                  <a:pt x="4014247" y="5500104"/>
                </a:quadBezTo>
                <a:cubicBezTo>
                  <a:pt x="4014247" y="5621895"/>
                  <a:pt x="3916932" y="5719328"/>
                  <a:pt x="3795288" y="5719328"/>
                </a:cubicBezTo>
                <a:quadBezTo>
                  <a:pt x="218959" y="5719328"/>
                  <a:pt x="218959" y="5719328"/>
                </a:quadBezTo>
                <a:cubicBezTo>
                  <a:pt x="97315" y="5719328"/>
                  <a:pt x="0" y="5621895"/>
                  <a:pt x="0" y="5500104"/>
                </a:cubicBezTo>
                <a:quadBezTo>
                  <a:pt x="0" y="219225"/>
                  <a:pt x="0" y="219225"/>
                </a:quadBezTo>
                <a:cubicBezTo>
                  <a:pt x="0" y="102305"/>
                  <a:pt x="97315" y="0"/>
                  <a:pt x="218959" y="0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807138" y="1309010"/>
            <a:ext cx="3575797" cy="476935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Only" preserve="1" userDrawn="1">
  <p:cSld name="3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27934" y="4018843"/>
            <a:ext cx="10036256" cy="19868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Only" preserve="1" userDrawn="1">
  <p:cSld name="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191729" y="2219784"/>
            <a:ext cx="2580545" cy="298132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6772274" y="2219785"/>
            <a:ext cx="5419726" cy="29813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Only" preserve="1" userDrawn="1">
  <p:cSld name="2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9364" y="1903338"/>
            <a:ext cx="2196203" cy="18436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Only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04901" y="4089400"/>
            <a:ext cx="10604500" cy="2768600"/>
          </a:xfrm>
          <a:prstGeom prst="round2SameRect">
            <a:avLst>
              <a:gd name="adj1" fmla="val 9892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42900" dist="304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lang="en-US" sz="1800">
                <a:solidFill>
                  <a:schemeClr val="lt1"/>
                </a:solidFill>
                <a:latin typeface="+mn-lt"/>
              </a:defRPr>
            </a:lvl1pPr>
          </a:lstStyle>
          <a:p>
            <a:pPr marL="0" lvl="0" algn="ctr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B9B5520-B2A4-4974-BA0A-DDE5A1D43875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Only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6806" y="0"/>
            <a:ext cx="11695193" cy="4826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Only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00954" y="2442126"/>
            <a:ext cx="1726905" cy="160688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486441" y="2442126"/>
            <a:ext cx="1726905" cy="160688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02224" y="2442126"/>
            <a:ext cx="1726905" cy="160688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372236" y="3513791"/>
            <a:ext cx="1726905" cy="160688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557723" y="3513791"/>
            <a:ext cx="1726905" cy="160688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 userDrawn="1">
            <p:ph type="sldNum" sz="quarter" idx="18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Only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613949" y="2284882"/>
            <a:ext cx="1472610" cy="146796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768811" y="2284882"/>
            <a:ext cx="1472610" cy="146796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377706" y="2284882"/>
            <a:ext cx="1472610" cy="146796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002428" y="2284882"/>
            <a:ext cx="1472610" cy="146796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5" name="Slide Number Placeholder 5"/>
          <p:cNvSpPr>
            <a:spLocks noGrp="1"/>
          </p:cNvSpPr>
          <p:nvPr userDrawn="1">
            <p:ph type="sldNum" sz="quarter" idx="18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Only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484843" y="2704047"/>
            <a:ext cx="955118" cy="95210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77484" y="1576846"/>
            <a:ext cx="1259328" cy="125535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19982" y="2709596"/>
            <a:ext cx="955118" cy="95210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40592" y="3571500"/>
            <a:ext cx="955118" cy="952108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Only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8000" y="0"/>
            <a:ext cx="6629400" cy="25305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137400" y="4327450"/>
            <a:ext cx="5054600" cy="25305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Only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38" y="-1"/>
            <a:ext cx="2543762" cy="39736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Only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70403" y="2325814"/>
            <a:ext cx="2520664" cy="2512716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Only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64002" y="2284287"/>
            <a:ext cx="2816464" cy="276617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996927" y="0"/>
            <a:ext cx="5195073" cy="228428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Only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4579" y="0"/>
            <a:ext cx="8326522" cy="399626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Only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4579" y="0"/>
            <a:ext cx="8180211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96888" y="0"/>
            <a:ext cx="5656262" cy="14954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53662" y="1709738"/>
            <a:ext cx="5193788" cy="2852737"/>
          </a:xfrm>
        </p:spPr>
        <p:txBody>
          <a:bodyPr vert="horz" wrap="square" lIns="91416" tIns="45708" rIns="91416" bIns="45708" anchor="ctr">
            <a:noAutofit/>
          </a:bodyPr>
          <a:lstStyle>
            <a:lvl1pPr algn="ctr">
              <a:defRPr lang="en-US" sz="13800" dirty="0">
                <a:solidFill>
                  <a:schemeClr val="tx1">
                    <a:lumMod val="95000"/>
                    <a:lumOff val="5000"/>
                  </a:schemeClr>
                </a:solidFill>
                <a:latin typeface="Dense"/>
                <a:ea typeface="Roboto"/>
                <a:cs typeface="Lato"/>
              </a:defRPr>
            </a:lvl1pPr>
          </a:lstStyle>
          <a:p>
            <a:pPr marL="0" lvl="0">
              <a:lnSpc>
                <a:spcPct val="100000"/>
              </a:lnSpc>
              <a:defRPr/>
            </a:pPr>
            <a:r>
              <a:rPr lang="en-US"/>
              <a:t>Click To</a:t>
            </a:r>
          </a:p>
        </p:txBody>
      </p:sp>
      <p:sp>
        <p:nvSpPr>
          <p:cNvPr id="9" name="Rectangle 8"/>
          <p:cNvSpPr/>
          <p:nvPr/>
        </p:nvSpPr>
        <p:spPr>
          <a:xfrm>
            <a:off x="6153665" y="5226908"/>
            <a:ext cx="6038335" cy="16310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Only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37616" y="4873966"/>
            <a:ext cx="2597361" cy="114589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565974" y="4873966"/>
            <a:ext cx="2597361" cy="114589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094333" y="4873966"/>
            <a:ext cx="2597361" cy="114589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Slide Number Placeholder 5"/>
          <p:cNvSpPr>
            <a:spLocks noGrp="1"/>
          </p:cNvSpPr>
          <p:nvPr userDrawn="1">
            <p:ph type="sldNum" sz="quarter" idx="16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Only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6537" y="1797756"/>
            <a:ext cx="3419863" cy="47244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Only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05556" y="4905896"/>
            <a:ext cx="5453259" cy="135362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6558815" y="4905896"/>
            <a:ext cx="5337857" cy="1353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Only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53023" y="0"/>
            <a:ext cx="7538977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501102" y="0"/>
            <a:ext cx="41519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1018" y="434574"/>
            <a:ext cx="4467662" cy="3468353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Only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287" y="0"/>
            <a:ext cx="11682713" cy="283001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2848642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Only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65142" y="698500"/>
            <a:ext cx="7124757" cy="4114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42" y="4672037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Only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23379" y="4406900"/>
            <a:ext cx="5162880" cy="245109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Only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65142" y="4916134"/>
            <a:ext cx="3614346" cy="1180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65141" y="2290002"/>
            <a:ext cx="3614347" cy="26261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Only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6711" y="3589866"/>
            <a:ext cx="3714043" cy="326813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10755" y="0"/>
            <a:ext cx="7981246" cy="478609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4210757" y="4786093"/>
            <a:ext cx="7981244" cy="2071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 userDrawn="1">
            <p:ph type="sldNum" sz="quarter" idx="15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Only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65143" y="3178628"/>
            <a:ext cx="10762400" cy="367937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453413" y="342952"/>
            <a:ext cx="2670629" cy="283567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1705642"/>
            <a:ext cx="5348608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 userDrawn="1">
            <p:ph type="sldNum" sz="quarter" idx="15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B2B1E7E-2744-43F7-B0BD-05C049071F11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Only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6710" y="0"/>
            <a:ext cx="8748889" cy="548383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245599" y="4038600"/>
            <a:ext cx="2946401" cy="28194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496710" y="5483840"/>
            <a:ext cx="8748889" cy="1374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503078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Slide Number Placeholder 5"/>
          <p:cNvSpPr>
            <a:spLocks noGrp="1"/>
          </p:cNvSpPr>
          <p:nvPr userDrawn="1">
            <p:ph type="sldNum" sz="quarter" idx="15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807200" y="0"/>
            <a:ext cx="53848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6710" y="0"/>
            <a:ext cx="1169529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Only" preserve="1" userDrawn="1">
  <p:cSld name="5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58657" y="1968500"/>
            <a:ext cx="2674684" cy="2674685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6710" y="0"/>
            <a:ext cx="1169529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 userDrawn="1">
            <p:ph type="sldNum" sz="quarter" idx="15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Only" preserve="1" userDrawn="1">
  <p:cSld name="4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6710" y="0"/>
            <a:ext cx="1169529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825241" y="2095775"/>
            <a:ext cx="5552062" cy="154569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 userDrawn="1">
            <p:ph type="sldNum" sz="quarter" idx="15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49800" y="2666078"/>
            <a:ext cx="7442200" cy="41919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965143" y="1446927"/>
            <a:ext cx="3784657" cy="44966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49801" y="1446928"/>
            <a:ext cx="1384300" cy="1219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4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272088" y="0"/>
            <a:ext cx="6919912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408852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B8E53D0-F08B-4F77-8B24-757270B189CD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Title Only" preserve="1" userDrawn="1">
  <p:cSld name="5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65143" y="698500"/>
            <a:ext cx="7124758" cy="41148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5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Title Only" preserve="1" userDrawn="1">
  <p:cSld name="5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0077" y="-1"/>
            <a:ext cx="3813256" cy="461704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5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Title Only" preserve="1" userDrawn="1">
  <p:cSld name="4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6710" y="0"/>
            <a:ext cx="7986890" cy="5461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528212" y="4686300"/>
            <a:ext cx="2663788" cy="21717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5" y="43457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28BC049-F177-456F-B16E-55EBFCD412D9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 userDrawn="1">
            <p:ph type="sldNum" sz="quarter" idx="16"/>
          </p:nvPr>
        </p:nvSpPr>
        <p:spPr>
          <a:xfrm>
            <a:off x="76635" y="137624"/>
            <a:ext cx="343442" cy="365126"/>
          </a:xfrm>
        </p:spPr>
        <p:txBody>
          <a:bodyPr anchor="ctr"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0874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25BD3E4-312D-4AAD-96F8-CE53349EC301}" type="datetime1">
              <a:rPr lang="en-US"/>
              <a:pPr lvl="0">
                <a:defRPr/>
              </a:pPr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96711" cy="685800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483841"/>
            <a:ext cx="496711" cy="1374159"/>
          </a:xfrm>
          <a:prstGeom prst="rect">
            <a:avLst/>
          </a:prstGeom>
          <a:solidFill>
            <a:srgbClr val="59D59A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itle 11"/>
          <p:cNvSpPr txBox="1"/>
          <p:nvPr/>
        </p:nvSpPr>
        <p:spPr>
          <a:xfrm rot="16200000">
            <a:off x="-1099504" y="4531030"/>
            <a:ext cx="2749547" cy="379088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1600" b="1" i="1">
                <a:solidFill>
                  <a:srgbClr val="595959"/>
                </a:solidFill>
                <a:latin typeface="Arial"/>
                <a:ea typeface="리디바탕"/>
                <a:cs typeface="Arial"/>
              </a:rPr>
              <a:t>MANYPANDA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35" y="137624"/>
            <a:ext cx="343442" cy="365126"/>
          </a:xfrm>
          <a:prstGeom prst="rect">
            <a:avLst/>
          </a:prstGeom>
          <a:solidFill>
            <a:srgbClr val="BFEFD8"/>
          </a:solidFill>
        </p:spPr>
        <p:txBody>
          <a:bodyPr anchor="ctr"/>
          <a:lstStyle>
            <a:lvl1pPr algn="ctr">
              <a:defRPr lang="en-US" sz="900" smtClean="0">
                <a:solidFill>
                  <a:srgbClr val="808080"/>
                </a:solidFill>
              </a:defRPr>
            </a:lvl1pPr>
          </a:lstStyle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  <p:sldLayoutId id="2147484090" r:id="rId14"/>
    <p:sldLayoutId id="2147484091" r:id="rId15"/>
    <p:sldLayoutId id="2147484092" r:id="rId16"/>
    <p:sldLayoutId id="2147484093" r:id="rId17"/>
    <p:sldLayoutId id="2147484094" r:id="rId18"/>
    <p:sldLayoutId id="2147484095" r:id="rId19"/>
    <p:sldLayoutId id="2147484096" r:id="rId20"/>
    <p:sldLayoutId id="2147484097" r:id="rId21"/>
    <p:sldLayoutId id="2147484098" r:id="rId22"/>
    <p:sldLayoutId id="2147484099" r:id="rId23"/>
    <p:sldLayoutId id="2147484100" r:id="rId24"/>
    <p:sldLayoutId id="2147484101" r:id="rId25"/>
    <p:sldLayoutId id="2147484102" r:id="rId26"/>
    <p:sldLayoutId id="2147484103" r:id="rId27"/>
    <p:sldLayoutId id="2147484104" r:id="rId28"/>
    <p:sldLayoutId id="2147484105" r:id="rId29"/>
    <p:sldLayoutId id="2147484106" r:id="rId30"/>
    <p:sldLayoutId id="2147484107" r:id="rId31"/>
    <p:sldLayoutId id="2147484108" r:id="rId32"/>
    <p:sldLayoutId id="2147484109" r:id="rId33"/>
    <p:sldLayoutId id="2147484110" r:id="rId34"/>
    <p:sldLayoutId id="2147484111" r:id="rId35"/>
    <p:sldLayoutId id="2147484112" r:id="rId36"/>
    <p:sldLayoutId id="2147484113" r:id="rId37"/>
    <p:sldLayoutId id="2147484114" r:id="rId38"/>
    <p:sldLayoutId id="2147484115" r:id="rId39"/>
    <p:sldLayoutId id="2147484116" r:id="rId40"/>
    <p:sldLayoutId id="2147484117" r:id="rId41"/>
    <p:sldLayoutId id="2147484118" r:id="rId42"/>
    <p:sldLayoutId id="2147484119" r:id="rId43"/>
    <p:sldLayoutId id="2147484120" r:id="rId44"/>
    <p:sldLayoutId id="2147484121" r:id="rId45"/>
    <p:sldLayoutId id="2147484122" r:id="rId46"/>
    <p:sldLayoutId id="2147484123" r:id="rId47"/>
    <p:sldLayoutId id="2147484124" r:id="rId48"/>
    <p:sldLayoutId id="2147484125" r:id="rId49"/>
    <p:sldLayoutId id="2147484126" r:id="rId50"/>
    <p:sldLayoutId id="2147484127" r:id="rId51"/>
    <p:sldLayoutId id="2147484128" r:id="rId52"/>
    <p:sldLayoutId id="2147484129" r:id="rId53"/>
    <p:sldLayoutId id="2147484130" r:id="rId54"/>
    <p:sldLayoutId id="2147484131" r:id="rId55"/>
    <p:sldLayoutId id="2147484132" r:id="rId56"/>
    <p:sldLayoutId id="2147484133" r:id="rId57"/>
    <p:sldLayoutId id="2147484134" r:id="rId58"/>
    <p:sldLayoutId id="2147484135" r:id="rId59"/>
    <p:sldLayoutId id="2147484136" r:id="rId60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50">
          <a:solidFill>
            <a:schemeClr val="tx1">
              <a:lumMod val="85000"/>
              <a:lumOff val="15000"/>
            </a:schemeClr>
          </a:solidFill>
          <a:latin typeface="Dense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18" Type="http://schemas.openxmlformats.org/officeDocument/2006/relationships/image" Target="../media/image36.jpeg"/><Relationship Id="rId3" Type="http://schemas.openxmlformats.org/officeDocument/2006/relationships/image" Target="../media/image21.jpe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02218" y="2618247"/>
            <a:ext cx="4843330" cy="1512648"/>
          </a:xfrm>
          <a:prstGeom prst="rect">
            <a:avLst/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  <p:sp>
        <p:nvSpPr>
          <p:cNvPr id="5" name="Title 11"/>
          <p:cNvSpPr txBox="1"/>
          <p:nvPr/>
        </p:nvSpPr>
        <p:spPr>
          <a:xfrm>
            <a:off x="4017692" y="2602996"/>
            <a:ext cx="4563518" cy="1431572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 algn="ctr">
              <a:defRPr/>
            </a:pPr>
            <a:r>
              <a:rPr lang="en-US" altLang="ko-KR" sz="4800" b="1">
                <a:solidFill>
                  <a:srgbClr val="262626"/>
                </a:solidFill>
                <a:latin typeface="카페24 써라운드"/>
                <a:ea typeface="카페24 써라운드"/>
                <a:cs typeface="Arial"/>
              </a:rPr>
              <a:t>MANYPANDA</a:t>
            </a:r>
            <a:endParaRPr lang="en-US" altLang="ko-KR" sz="4800" b="1">
              <a:solidFill>
                <a:srgbClr val="262626"/>
              </a:solidFill>
              <a:ea typeface="카페24 써라운드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7428" y="3605327"/>
            <a:ext cx="4738144" cy="305416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 marL="0" lvl="2" algn="ctr">
              <a:defRPr/>
            </a:pPr>
            <a:r>
              <a:rPr lang="en-US" altLang="ko-KR" sz="1500">
                <a:solidFill>
                  <a:srgbClr val="7F7F7F"/>
                </a:solidFill>
              </a:rPr>
              <a:t>Platform For Selling and Buying Used Stuff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Roboto"/>
              <a:cs typeface="Lato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/>
          <p:cNvCxnSpPr/>
          <p:nvPr/>
        </p:nvCxnSpPr>
        <p:spPr>
          <a:xfrm rot="10800000">
            <a:off x="2817566" y="4859285"/>
            <a:ext cx="4557960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rot="10800000">
            <a:off x="3452912" y="4148847"/>
            <a:ext cx="5992210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25" idx="2"/>
          </p:cNvCxnSpPr>
          <p:nvPr/>
        </p:nvCxnSpPr>
        <p:spPr>
          <a:xfrm rot="16200000">
            <a:off x="-1005590" y="4118931"/>
            <a:ext cx="4639107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10800000">
            <a:off x="1948964" y="1640617"/>
            <a:ext cx="1798908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10800000">
            <a:off x="2438088" y="2493540"/>
            <a:ext cx="7488624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309332"/>
            <a:ext cx="2603140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FLOW_CHART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98991" y="1405144"/>
            <a:ext cx="1225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731" y="1485766"/>
            <a:ext cx="1154668" cy="313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메인페이지</a:t>
            </a:r>
            <a:endParaRPr lang="ko-KR" altLang="en-US" sz="1500">
              <a:solidFill>
                <a:srgbClr val="404040"/>
              </a:solidFill>
              <a:ea typeface="카페24 써라운드 에어 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184891" y="1405144"/>
            <a:ext cx="1225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22631" y="1485766"/>
            <a:ext cx="1154668" cy="313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회원가입</a:t>
            </a:r>
            <a:endParaRPr lang="ko-KR" altLang="en-US" sz="1500">
              <a:solidFill>
                <a:srgbClr val="404040"/>
              </a:solidFill>
              <a:ea typeface="카페24 써라운드 에어 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95475" y="2277557"/>
            <a:ext cx="1225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33215" y="2358179"/>
            <a:ext cx="1154668" cy="316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로그인</a:t>
            </a:r>
            <a:endParaRPr lang="ko-KR" altLang="en-US" sz="1500">
              <a:solidFill>
                <a:srgbClr val="404040"/>
              </a:solidFill>
              <a:ea typeface="카페24 써라운드 에어 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45933" y="1405144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02723" y="1495291"/>
            <a:ext cx="1154668" cy="29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내 동네 설정</a:t>
            </a:r>
            <a:endParaRPr lang="ko-KR" altLang="en-US" sz="1400">
              <a:solidFill>
                <a:srgbClr val="404040"/>
              </a:solidFill>
              <a:ea typeface="카페24 써라운드 에어 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745933" y="2292028"/>
            <a:ext cx="1419805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15321" y="2382174"/>
            <a:ext cx="1328781" cy="29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로그인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(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일반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,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소셜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173069" y="3030720"/>
            <a:ext cx="1104468" cy="28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로그아웃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392270" y="3030720"/>
            <a:ext cx="1104468" cy="28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회원탈퇴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860737" y="3030720"/>
            <a:ext cx="1210301" cy="48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회원정보</a:t>
            </a:r>
          </a:p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수정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487020" y="3021195"/>
            <a:ext cx="1210301" cy="482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프로필사진</a:t>
            </a:r>
          </a:p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수정</a:t>
            </a:r>
          </a:p>
        </p:txBody>
      </p:sp>
      <p:cxnSp>
        <p:nvCxnSpPr>
          <p:cNvPr id="79" name="직선 연결선 78"/>
          <p:cNvCxnSpPr/>
          <p:nvPr/>
        </p:nvCxnSpPr>
        <p:spPr>
          <a:xfrm rot="16200000">
            <a:off x="5857087" y="2748984"/>
            <a:ext cx="439726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rot="16200000">
            <a:off x="7222336" y="2748984"/>
            <a:ext cx="439726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rot="16200000">
            <a:off x="8492336" y="2748984"/>
            <a:ext cx="439726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16200000">
            <a:off x="9688253" y="2748984"/>
            <a:ext cx="439726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2195475" y="3916367"/>
            <a:ext cx="1225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33215" y="3996989"/>
            <a:ext cx="1154668" cy="319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마이페이지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3745933" y="3910354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93198" y="4010025"/>
            <a:ext cx="1154668" cy="29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판매내역</a:t>
            </a:r>
          </a:p>
        </p:txBody>
      </p:sp>
      <p:cxnSp>
        <p:nvCxnSpPr>
          <p:cNvPr id="87" name="직선 연결선 86"/>
          <p:cNvCxnSpPr/>
          <p:nvPr/>
        </p:nvCxnSpPr>
        <p:spPr>
          <a:xfrm rot="16200000">
            <a:off x="1328055" y="3347106"/>
            <a:ext cx="2960003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5236236" y="3910354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283501" y="4010025"/>
            <a:ext cx="1154668" cy="29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글쓴내역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52247" y="3910354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799512" y="4010025"/>
            <a:ext cx="1154668" cy="29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찜목록</a:t>
            </a:r>
          </a:p>
        </p:txBody>
      </p:sp>
      <p:sp>
        <p:nvSpPr>
          <p:cNvPr id="92" name="모서리가 둥근 직사각형 91"/>
          <p:cNvSpPr/>
          <p:nvPr/>
        </p:nvSpPr>
        <p:spPr>
          <a:xfrm>
            <a:off x="8238045" y="3910354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285310" y="4010025"/>
            <a:ext cx="1154668" cy="29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좋아요목록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3745933" y="4618686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93198" y="4718357"/>
            <a:ext cx="1154668" cy="299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TODO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5236236" y="4618686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283501" y="4718357"/>
            <a:ext cx="1154668" cy="299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다이어리</a:t>
            </a: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6752247" y="4618686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799512" y="4718357"/>
            <a:ext cx="1154668" cy="299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가계부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직선 연결선 102"/>
          <p:cNvCxnSpPr/>
          <p:nvPr/>
        </p:nvCxnSpPr>
        <p:spPr>
          <a:xfrm rot="10800000">
            <a:off x="1325607" y="3703190"/>
            <a:ext cx="9728686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25" idx="2"/>
          </p:cNvCxnSpPr>
          <p:nvPr/>
        </p:nvCxnSpPr>
        <p:spPr>
          <a:xfrm rot="16200000">
            <a:off x="-1005590" y="4118931"/>
            <a:ext cx="4639107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10800000">
            <a:off x="1948964" y="1640617"/>
            <a:ext cx="1798908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10800000">
            <a:off x="1346772" y="2551823"/>
            <a:ext cx="3833771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30542" y="309332"/>
            <a:ext cx="2603140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FLOW_CHART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98991" y="1405144"/>
            <a:ext cx="1225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731" y="1485766"/>
            <a:ext cx="1154668" cy="313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메인페이지</a:t>
            </a:r>
            <a:endParaRPr lang="ko-KR" altLang="en-US" sz="1500">
              <a:solidFill>
                <a:srgbClr val="404040"/>
              </a:solidFill>
              <a:ea typeface="카페24 써라운드 에어 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184891" y="1405144"/>
            <a:ext cx="1225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22631" y="1485766"/>
            <a:ext cx="1154668" cy="313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판매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95475" y="2335766"/>
            <a:ext cx="1225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33215" y="2416387"/>
            <a:ext cx="1154668" cy="316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구매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45933" y="1405144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83673" y="1504816"/>
            <a:ext cx="1154668" cy="29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글쓰기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745933" y="2350236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83673" y="2449907"/>
            <a:ext cx="1154668" cy="29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댓글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190558" y="2369286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28298" y="2430857"/>
            <a:ext cx="1154668" cy="29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찜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92315" y="1483436"/>
            <a:ext cx="1104468" cy="28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글수정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076950" y="1494020"/>
            <a:ext cx="1104468" cy="28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글삭제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031567" y="1483436"/>
            <a:ext cx="1104468" cy="285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판매완료</a:t>
            </a:r>
          </a:p>
        </p:txBody>
      </p:sp>
      <p:cxnSp>
        <p:nvCxnSpPr>
          <p:cNvPr id="87" name="직선 연결선 86"/>
          <p:cNvCxnSpPr/>
          <p:nvPr/>
        </p:nvCxnSpPr>
        <p:spPr>
          <a:xfrm rot="10800000">
            <a:off x="4978412" y="1640610"/>
            <a:ext cx="340015" cy="0"/>
          </a:xfrm>
          <a:prstGeom prst="line">
            <a:avLst/>
          </a:prstGeom>
          <a:ln w="38100">
            <a:solidFill>
              <a:srgbClr val="BFEFD8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>
          <a:xfrm>
            <a:off x="2184891" y="3473474"/>
            <a:ext cx="1225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222631" y="3554096"/>
            <a:ext cx="1154668" cy="313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커뮤니티</a:t>
            </a: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745933" y="3473474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83673" y="3573145"/>
            <a:ext cx="1154668" cy="29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카테고리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142933" y="3481729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133048" y="3581400"/>
            <a:ext cx="1260501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BEST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829182" y="5127280"/>
            <a:ext cx="1104468" cy="29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추천게시판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833416" y="5641630"/>
            <a:ext cx="1104468" cy="29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모임게시판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795315" y="4134563"/>
            <a:ext cx="1104468" cy="28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전체게시판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839008" y="6154922"/>
            <a:ext cx="1104468" cy="28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분실게시판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815723" y="4610812"/>
            <a:ext cx="1104468" cy="28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자유게시판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176440" y="4134563"/>
            <a:ext cx="1104468" cy="28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조회수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196848" y="4610812"/>
            <a:ext cx="1104468" cy="28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댓글수</a:t>
            </a: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6528292" y="3481729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518406" y="3581400"/>
            <a:ext cx="1260501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검색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592490" y="4134563"/>
            <a:ext cx="1104468" cy="28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카테고리별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7902009" y="3481729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892123" y="3581400"/>
            <a:ext cx="1260501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글쓰기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66208" y="4134563"/>
            <a:ext cx="1104468" cy="28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글수정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977091" y="4610812"/>
            <a:ext cx="1104468" cy="28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글삭제</a:t>
            </a: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9292659" y="3481729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9282773" y="3581400"/>
            <a:ext cx="1260501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댓글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0671516" y="3481729"/>
            <a:ext cx="1225209" cy="44733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카페24 써라운드 에어 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661630" y="3581400"/>
            <a:ext cx="1260501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좋아요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795315" y="2934412"/>
            <a:ext cx="1104468" cy="28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대댓글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327224" y="4134563"/>
            <a:ext cx="1104468" cy="28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대댓글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sp>
        <p:nvSpPr>
          <p:cNvPr id="12" name="모서리가 둥근 직사각형 22"/>
          <p:cNvSpPr/>
          <p:nvPr/>
        </p:nvSpPr>
        <p:spPr>
          <a:xfrm>
            <a:off x="1716503" y="4883648"/>
            <a:ext cx="1108229" cy="3302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</a:rPr>
              <a:t>1</a:t>
            </a:r>
            <a:r>
              <a:rPr lang="ko-KR" altLang="en-US" sz="1200" b="1">
                <a:solidFill>
                  <a:prstClr val="white"/>
                </a:solidFill>
              </a:rPr>
              <a:t>주차</a:t>
            </a:r>
          </a:p>
        </p:txBody>
      </p:sp>
      <p:grpSp>
        <p:nvGrpSpPr>
          <p:cNvPr id="13" name="그룹 2"/>
          <p:cNvGrpSpPr/>
          <p:nvPr/>
        </p:nvGrpSpPr>
        <p:grpSpPr>
          <a:xfrm>
            <a:off x="1234930" y="2071276"/>
            <a:ext cx="9634609" cy="2160000"/>
            <a:chOff x="1078301" y="1557807"/>
            <a:chExt cx="9634609" cy="2160000"/>
          </a:xfrm>
        </p:grpSpPr>
        <p:sp>
          <p:nvSpPr>
            <p:cNvPr id="14" name="모서리가 둥근 직사각형 19"/>
            <p:cNvSpPr/>
            <p:nvPr/>
          </p:nvSpPr>
          <p:spPr>
            <a:xfrm>
              <a:off x="1145740" y="1647807"/>
              <a:ext cx="1980000" cy="1980000"/>
            </a:xfrm>
            <a:prstGeom prst="roundRect">
              <a:avLst>
                <a:gd name="adj" fmla="val 50000"/>
              </a:avLst>
            </a:prstGeom>
            <a:solidFill>
              <a:srgbClr val="59D59A"/>
            </a:solidFill>
            <a:ln w="9525">
              <a:solidFill>
                <a:srgbClr val="59D59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기획</a:t>
              </a:r>
              <a:endParaRPr lang="ko-KR" altLang="en-US" sz="1400" b="1">
                <a:solidFill>
                  <a:schemeClr val="tx1"/>
                </a:solidFill>
                <a:ea typeface="카페24 써라운드"/>
              </a:endParaRPr>
            </a:p>
          </p:txBody>
        </p:sp>
        <p:sp>
          <p:nvSpPr>
            <p:cNvPr id="15" name="모서리가 둥근 직사각형 15"/>
            <p:cNvSpPr/>
            <p:nvPr/>
          </p:nvSpPr>
          <p:spPr>
            <a:xfrm>
              <a:off x="1078301" y="1557807"/>
              <a:ext cx="9634609" cy="21600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59D59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9"/>
            <p:cNvSpPr/>
            <p:nvPr/>
          </p:nvSpPr>
          <p:spPr>
            <a:xfrm>
              <a:off x="3014797" y="1647807"/>
              <a:ext cx="1980000" cy="1980000"/>
            </a:xfrm>
            <a:prstGeom prst="roundRect">
              <a:avLst>
                <a:gd name="adj" fmla="val 50000"/>
              </a:avLst>
            </a:prstGeom>
            <a:solidFill>
              <a:srgbClr val="73DCAA"/>
            </a:solidFill>
            <a:ln w="9525">
              <a:solidFill>
                <a:srgbClr val="73DCA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1</a:t>
              </a:r>
              <a:r>
                <a:rPr lang="ko-KR" altLang="en-US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차 코딩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1</a:t>
              </a:r>
              <a:r>
                <a:rPr lang="ko-KR" altLang="en-US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차 테스트 </a:t>
              </a:r>
            </a:p>
          </p:txBody>
        </p:sp>
        <p:sp>
          <p:nvSpPr>
            <p:cNvPr id="17" name="모서리가 둥근 직사각형 19"/>
            <p:cNvSpPr/>
            <p:nvPr/>
          </p:nvSpPr>
          <p:spPr>
            <a:xfrm>
              <a:off x="4883854" y="1647807"/>
              <a:ext cx="1980000" cy="1980000"/>
            </a:xfrm>
            <a:prstGeom prst="roundRect">
              <a:avLst>
                <a:gd name="adj" fmla="val 50000"/>
              </a:avLst>
            </a:prstGeom>
            <a:solidFill>
              <a:srgbClr val="8CE2B9"/>
            </a:solidFill>
            <a:ln w="9525">
              <a:solidFill>
                <a:srgbClr val="8CE2B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2</a:t>
              </a:r>
              <a:r>
                <a:rPr lang="ko-KR" altLang="en-US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차 코딩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2</a:t>
              </a:r>
              <a:r>
                <a:rPr lang="ko-KR" altLang="en-US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차 테스트</a:t>
              </a:r>
              <a:endParaRPr lang="ko-KR" altLang="en-US" sz="1400" b="1">
                <a:solidFill>
                  <a:schemeClr val="tx1"/>
                </a:solidFill>
                <a:ea typeface="카페24 써라운드"/>
              </a:endParaRPr>
            </a:p>
          </p:txBody>
        </p:sp>
        <p:sp>
          <p:nvSpPr>
            <p:cNvPr id="18" name="모서리가 둥근 직사각형 19"/>
            <p:cNvSpPr/>
            <p:nvPr/>
          </p:nvSpPr>
          <p:spPr>
            <a:xfrm>
              <a:off x="6767294" y="1661307"/>
              <a:ext cx="1980000" cy="1980000"/>
            </a:xfrm>
            <a:prstGeom prst="roundRect">
              <a:avLst>
                <a:gd name="adj" fmla="val 50000"/>
              </a:avLst>
            </a:prstGeom>
            <a:solidFill>
              <a:srgbClr val="AAE9C9"/>
            </a:solidFill>
            <a:ln w="9525">
              <a:solidFill>
                <a:srgbClr val="AAE9C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3</a:t>
              </a:r>
              <a:r>
                <a:rPr lang="ko-KR" altLang="en-US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차 코딩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업데이트</a:t>
              </a:r>
              <a:endParaRPr lang="en-US" altLang="ko-KR" sz="1400" b="1">
                <a:solidFill>
                  <a:schemeClr val="tx1"/>
                </a:solidFill>
                <a:ea typeface="카페24 써라운드"/>
              </a:endParaRPr>
            </a:p>
          </p:txBody>
        </p:sp>
        <p:sp>
          <p:nvSpPr>
            <p:cNvPr id="19" name="모서리가 둥근 직사각형 19"/>
            <p:cNvSpPr/>
            <p:nvPr/>
          </p:nvSpPr>
          <p:spPr>
            <a:xfrm>
              <a:off x="8636351" y="1661307"/>
              <a:ext cx="1980000" cy="1980000"/>
            </a:xfrm>
            <a:prstGeom prst="roundRect">
              <a:avLst>
                <a:gd name="adj" fmla="val 50000"/>
              </a:avLst>
            </a:prstGeom>
            <a:solidFill>
              <a:srgbClr val="BFEFD8"/>
            </a:solidFill>
            <a:ln w="9525">
              <a:solidFill>
                <a:srgbClr val="BFEFD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카페24 써라운드"/>
                  <a:ea typeface="카페24 써라운드"/>
                </a:rPr>
                <a:t>배포</a:t>
              </a:r>
              <a:endParaRPr lang="ko-KR" altLang="en-US" sz="1400" b="1">
                <a:solidFill>
                  <a:schemeClr val="tx1"/>
                </a:solidFill>
                <a:ea typeface="카페24 써라운드"/>
              </a:endParaRPr>
            </a:p>
          </p:txBody>
        </p:sp>
      </p:grpSp>
      <p:sp>
        <p:nvSpPr>
          <p:cNvPr id="20" name="모서리가 둥근 직사각형 22"/>
          <p:cNvSpPr/>
          <p:nvPr/>
        </p:nvSpPr>
        <p:spPr>
          <a:xfrm>
            <a:off x="3639093" y="4883648"/>
            <a:ext cx="1108229" cy="3302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</a:rPr>
              <a:t>2</a:t>
            </a:r>
            <a:r>
              <a:rPr lang="ko-KR" altLang="en-US" sz="1200" b="1">
                <a:solidFill>
                  <a:prstClr val="white"/>
                </a:solidFill>
              </a:rPr>
              <a:t>주차</a:t>
            </a:r>
          </a:p>
        </p:txBody>
      </p:sp>
      <p:sp>
        <p:nvSpPr>
          <p:cNvPr id="21" name="모서리가 둥근 직사각형 22"/>
          <p:cNvSpPr/>
          <p:nvPr/>
        </p:nvSpPr>
        <p:spPr>
          <a:xfrm>
            <a:off x="5476368" y="4892445"/>
            <a:ext cx="1108229" cy="3302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</a:rPr>
              <a:t>3</a:t>
            </a:r>
            <a:r>
              <a:rPr lang="ko-KR" altLang="en-US" sz="1200" b="1">
                <a:solidFill>
                  <a:prstClr val="white"/>
                </a:solidFill>
              </a:rPr>
              <a:t>주차</a:t>
            </a:r>
          </a:p>
        </p:txBody>
      </p:sp>
      <p:sp>
        <p:nvSpPr>
          <p:cNvPr id="22" name="모서리가 둥근 직사각형 22"/>
          <p:cNvSpPr/>
          <p:nvPr/>
        </p:nvSpPr>
        <p:spPr>
          <a:xfrm>
            <a:off x="7338057" y="4892445"/>
            <a:ext cx="1108229" cy="3302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</a:rPr>
              <a:t>4</a:t>
            </a:r>
            <a:r>
              <a:rPr lang="ko-KR" altLang="en-US" sz="1200" b="1">
                <a:solidFill>
                  <a:prstClr val="white"/>
                </a:solidFill>
              </a:rPr>
              <a:t>주차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207114" y="4895491"/>
            <a:ext cx="1108229" cy="3302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</a:rPr>
              <a:t>5</a:t>
            </a:r>
            <a:r>
              <a:rPr lang="ko-KR" altLang="en-US" sz="1200" b="1">
                <a:solidFill>
                  <a:prstClr val="white"/>
                </a:solidFill>
              </a:rPr>
              <a:t>주차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30542" y="309332"/>
            <a:ext cx="3502723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DEV_SCHEDULE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1133" y="1480003"/>
            <a:ext cx="1309876" cy="40158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BFEFD8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82083" y="1994636"/>
            <a:ext cx="1352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2083" y="2492318"/>
            <a:ext cx="1352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82083" y="2995782"/>
            <a:ext cx="1352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82083" y="3493464"/>
            <a:ext cx="1352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82083" y="4004412"/>
            <a:ext cx="1352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82083" y="4507876"/>
            <a:ext cx="1352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82083" y="5005558"/>
            <a:ext cx="1352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37197" y="1984772"/>
            <a:ext cx="9377362" cy="3983831"/>
          </a:xfrm>
          <a:prstGeom prst="roundRect">
            <a:avLst>
              <a:gd name="adj" fmla="val 1858"/>
            </a:avLst>
          </a:prstGeom>
          <a:noFill/>
          <a:ln w="12700" cap="flat" cmpd="sng" algn="ctr">
            <a:solidFill>
              <a:srgbClr val="59D59A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87202" y="1541858"/>
            <a:ext cx="9315213" cy="29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spc="100">
                <a:latin typeface="카페24 써라운드 에어 "/>
                <a:ea typeface="카페24 써라운드 에어 "/>
              </a:rPr>
              <a:t>12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13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14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15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16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17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18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19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20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21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22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23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24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25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26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27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28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29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30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0">
                <a:latin typeface="카페24 써라운드 에어 "/>
                <a:ea typeface="카페24 써라운드 에어 "/>
              </a:rPr>
              <a:t>31</a:t>
            </a:r>
            <a:r>
              <a:rPr lang="ko-KR" altLang="en-US" sz="1400" spc="0">
                <a:latin typeface="카페24 써라운드 에어 "/>
                <a:ea typeface="카페24 써라운드 에어 "/>
              </a:rPr>
              <a:t> 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ko-KR" altLang="en-US" sz="5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200">
                <a:latin typeface="카페24 써라운드 에어 "/>
                <a:ea typeface="카페24 써라운드 에어 "/>
              </a:rPr>
              <a:t>1</a:t>
            </a:r>
            <a:r>
              <a:rPr lang="ko-KR" altLang="en-US" sz="1400" spc="3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300">
                <a:latin typeface="카페24 써라운드 에어 "/>
                <a:ea typeface="카페24 써라운드 에어 "/>
              </a:rPr>
              <a:t>2</a:t>
            </a:r>
            <a:r>
              <a:rPr lang="ko-KR" altLang="en-US" sz="1400" spc="3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300">
                <a:latin typeface="카페24 써라운드 에어 "/>
                <a:ea typeface="카페24 써라운드 에어 "/>
              </a:rPr>
              <a:t>3</a:t>
            </a:r>
            <a:r>
              <a:rPr lang="ko-KR" altLang="en-US" sz="1400" spc="3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300">
                <a:latin typeface="카페24 써라운드 에어 "/>
                <a:ea typeface="카페24 써라운드 에어 "/>
              </a:rPr>
              <a:t>4</a:t>
            </a:r>
            <a:r>
              <a:rPr lang="ko-KR" altLang="en-US" sz="1400" spc="3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300">
                <a:latin typeface="카페24 써라운드 에어 "/>
                <a:ea typeface="카페24 써라운드 에어 "/>
              </a:rPr>
              <a:t>5</a:t>
            </a:r>
            <a:r>
              <a:rPr lang="ko-KR" altLang="en-US" sz="1400" spc="3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300">
                <a:latin typeface="카페24 써라운드 에어 "/>
                <a:ea typeface="카페24 써라운드 에어 "/>
              </a:rPr>
              <a:t>6</a:t>
            </a:r>
            <a:r>
              <a:rPr lang="ko-KR" altLang="en-US" sz="1400" spc="3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300">
                <a:latin typeface="카페24 써라운드 에어 "/>
                <a:ea typeface="카페24 써라운드 에어 "/>
              </a:rPr>
              <a:t>7</a:t>
            </a:r>
            <a:r>
              <a:rPr lang="ko-KR" altLang="en-US" sz="1400" spc="3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300">
                <a:latin typeface="카페24 써라운드 에어 "/>
                <a:ea typeface="카페24 써라운드 에어 "/>
              </a:rPr>
              <a:t>8</a:t>
            </a:r>
            <a:r>
              <a:rPr lang="ko-KR" altLang="en-US" sz="1400" spc="3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300">
                <a:latin typeface="카페24 써라운드 에어 "/>
                <a:ea typeface="카페24 써라운드 에어 "/>
              </a:rPr>
              <a:t>9</a:t>
            </a:r>
            <a:r>
              <a:rPr lang="ko-KR" altLang="en-US" sz="1400" spc="2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10</a:t>
            </a:r>
            <a:r>
              <a:rPr lang="ko-KR" altLang="en-US" sz="1400" spc="100">
                <a:latin typeface="카페24 써라운드 에어 "/>
                <a:ea typeface="카페24 써라운드 에어 "/>
              </a:rPr>
              <a:t> </a:t>
            </a:r>
            <a:r>
              <a:rPr lang="en-US" altLang="ko-KR" sz="1400" spc="100">
                <a:latin typeface="카페24 써라운드 에어 "/>
                <a:ea typeface="카페24 써라운드 에어 "/>
              </a:rPr>
              <a:t>11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5500" y="1525190"/>
            <a:ext cx="1007031" cy="361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카페24 써라운드"/>
                <a:ea typeface="카페24 써라운드"/>
              </a:rPr>
              <a:t>총 </a:t>
            </a:r>
            <a:r>
              <a:rPr lang="en-US" altLang="ko-KR">
                <a:solidFill>
                  <a:srgbClr val="404040"/>
                </a:solidFill>
                <a:latin typeface="카페24 써라운드"/>
                <a:ea typeface="카페24 써라운드"/>
              </a:rPr>
              <a:t>31</a:t>
            </a:r>
            <a:r>
              <a:rPr lang="ko-KR" altLang="en-US">
                <a:solidFill>
                  <a:srgbClr val="404040"/>
                </a:solidFill>
                <a:latin typeface="카페24 써라운드"/>
                <a:ea typeface="카페24 써라운드"/>
              </a:rPr>
              <a:t>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2740" y="2065733"/>
            <a:ext cx="1154668" cy="313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"/>
                <a:ea typeface="카페24 써라운드"/>
              </a:rPr>
              <a:t>주제선정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2740" y="2591989"/>
            <a:ext cx="1154668" cy="313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"/>
                <a:ea typeface="카페24 써라운드"/>
              </a:rPr>
              <a:t>개요작성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7015" y="3081694"/>
            <a:ext cx="1333261" cy="297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04040"/>
                </a:solidFill>
                <a:latin typeface="카페24 써라운드"/>
                <a:ea typeface="카페24 써라운드"/>
              </a:rPr>
              <a:t>요구사항 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7015" y="3581756"/>
            <a:ext cx="1333261" cy="312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"/>
                <a:ea typeface="카페24 써라운드"/>
              </a:rPr>
              <a:t>화면설계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7015" y="4081819"/>
            <a:ext cx="1333261" cy="316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"/>
                <a:ea typeface="카페24 써라운드"/>
              </a:rPr>
              <a:t>기능설계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15" y="4581881"/>
            <a:ext cx="1333261" cy="316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"/>
                <a:ea typeface="카페24 써라운드"/>
              </a:rPr>
              <a:t>기능구현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7015" y="5081944"/>
            <a:ext cx="1333261" cy="316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"/>
                <a:ea typeface="카페24 써라운드"/>
              </a:rPr>
              <a:t>화면구현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7053" y="1136196"/>
            <a:ext cx="828947" cy="3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카페24 써라운드 에어 "/>
                <a:ea typeface="카페24 써라운드 에어 "/>
              </a:rPr>
              <a:t>2022</a:t>
            </a:r>
            <a:endParaRPr lang="en-US" altLang="ko-KR">
              <a:ea typeface="카페24 써라운드 에어 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66268" y="1136196"/>
            <a:ext cx="836022" cy="3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카페24 써라운드 에어 "/>
                <a:ea typeface="카페24 써라운드 에어 "/>
              </a:rPr>
              <a:t>2023</a:t>
            </a:r>
          </a:p>
        </p:txBody>
      </p:sp>
      <p:cxnSp>
        <p:nvCxnSpPr>
          <p:cNvPr id="34" name="직선 연결선 33"/>
          <p:cNvCxnSpPr/>
          <p:nvPr/>
        </p:nvCxnSpPr>
        <p:spPr>
          <a:xfrm rot="16200000" flipH="1">
            <a:off x="6789974" y="3993557"/>
            <a:ext cx="3986916" cy="0"/>
          </a:xfrm>
          <a:prstGeom prst="line">
            <a:avLst/>
          </a:prstGeom>
          <a:ln w="25400">
            <a:solidFill>
              <a:srgbClr val="BFEFD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336374" y="2249090"/>
            <a:ext cx="692871" cy="0"/>
          </a:xfrm>
          <a:prstGeom prst="line">
            <a:avLst/>
          </a:prstGeom>
          <a:ln w="63500">
            <a:solidFill>
              <a:srgbClr val="AEB3B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708907" y="2735924"/>
            <a:ext cx="682199" cy="0"/>
          </a:xfrm>
          <a:prstGeom prst="line">
            <a:avLst/>
          </a:prstGeom>
          <a:ln w="63500">
            <a:solidFill>
              <a:srgbClr val="AEB3B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16200000" flipH="1">
            <a:off x="704113" y="3986744"/>
            <a:ext cx="3979332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16200000" flipH="1">
            <a:off x="1058616" y="3981494"/>
            <a:ext cx="3968829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rot="16200000" flipH="1">
            <a:off x="1385642" y="3981489"/>
            <a:ext cx="3968824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rot="16200000" flipH="1">
            <a:off x="1670360" y="3992045"/>
            <a:ext cx="3989935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rot="16200000" flipH="1">
            <a:off x="1993132" y="3981489"/>
            <a:ext cx="3968817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16200000" flipH="1">
            <a:off x="2319123" y="3976166"/>
            <a:ext cx="3958178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rot="16200000" flipH="1">
            <a:off x="2623916" y="3981463"/>
            <a:ext cx="3968773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6200000" flipH="1">
            <a:off x="2937193" y="3976161"/>
            <a:ext cx="3958169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rot="16200000" flipH="1">
            <a:off x="3227156" y="3976183"/>
            <a:ext cx="3958212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16200000" flipH="1">
            <a:off x="3529771" y="3986832"/>
            <a:ext cx="3979511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rot="16200000" flipH="1">
            <a:off x="3855827" y="3981451"/>
            <a:ext cx="3968749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16200000" flipH="1">
            <a:off x="4177428" y="3986877"/>
            <a:ext cx="3979600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16200000" flipH="1">
            <a:off x="4501414" y="3986747"/>
            <a:ext cx="3979340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rot="16200000" flipH="1">
            <a:off x="4818843" y="3981526"/>
            <a:ext cx="3968899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rot="16200000" flipH="1">
            <a:off x="5144859" y="3976188"/>
            <a:ext cx="3958223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rot="16200000" flipH="1">
            <a:off x="5478193" y="3981513"/>
            <a:ext cx="3968873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rot="16200000" flipH="1">
            <a:off x="5795755" y="3981451"/>
            <a:ext cx="3968748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rot="16200000" flipH="1">
            <a:off x="6133365" y="3981451"/>
            <a:ext cx="3968748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rot="16200000" flipH="1">
            <a:off x="6463428" y="3986877"/>
            <a:ext cx="3979600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16200000" flipH="1">
            <a:off x="7335544" y="3981539"/>
            <a:ext cx="3968924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16200000" flipH="1">
            <a:off x="7592780" y="3981475"/>
            <a:ext cx="3968796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16200000" flipH="1">
            <a:off x="7838269" y="3981513"/>
            <a:ext cx="3968873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16200000" flipH="1">
            <a:off x="8066933" y="3997335"/>
            <a:ext cx="4000517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8331524" y="3976159"/>
            <a:ext cx="3958165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8596104" y="3981452"/>
            <a:ext cx="3968750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rot="16200000" flipH="1">
            <a:off x="8858358" y="3971077"/>
            <a:ext cx="3947999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16200000" flipH="1">
            <a:off x="9119842" y="3976294"/>
            <a:ext cx="3958435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16200000" flipH="1">
            <a:off x="9415252" y="3976161"/>
            <a:ext cx="3958169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rot="16200000" flipH="1">
            <a:off x="7064636" y="3981511"/>
            <a:ext cx="3968869" cy="0"/>
          </a:xfrm>
          <a:prstGeom prst="line">
            <a:avLst/>
          </a:prstGeom>
          <a:ln w="12700">
            <a:solidFill>
              <a:srgbClr val="BFEFD8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708907" y="3219450"/>
            <a:ext cx="682199" cy="0"/>
          </a:xfrm>
          <a:prstGeom prst="line">
            <a:avLst/>
          </a:prstGeom>
          <a:ln w="63500">
            <a:solidFill>
              <a:srgbClr val="AEB3B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056570" y="3702843"/>
            <a:ext cx="895210" cy="0"/>
          </a:xfrm>
          <a:prstGeom prst="line">
            <a:avLst/>
          </a:prstGeom>
          <a:ln w="63500">
            <a:solidFill>
              <a:srgbClr val="AEB3B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056569" y="4238625"/>
            <a:ext cx="895780" cy="0"/>
          </a:xfrm>
          <a:prstGeom prst="line">
            <a:avLst/>
          </a:prstGeom>
          <a:ln w="63500">
            <a:solidFill>
              <a:srgbClr val="AEB3B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3366132" y="4762500"/>
            <a:ext cx="7988865" cy="0"/>
          </a:xfrm>
          <a:prstGeom prst="line">
            <a:avLst/>
          </a:prstGeom>
          <a:ln w="63500">
            <a:solidFill>
              <a:srgbClr val="AEB3B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366132" y="5214937"/>
            <a:ext cx="7988865" cy="0"/>
          </a:xfrm>
          <a:prstGeom prst="line">
            <a:avLst/>
          </a:prstGeom>
          <a:ln w="63500">
            <a:solidFill>
              <a:srgbClr val="AEB3B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882083" y="5517527"/>
            <a:ext cx="1352209" cy="447334"/>
          </a:xfrm>
          <a:prstGeom prst="roundRect">
            <a:avLst>
              <a:gd name="adj" fmla="val 16667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87015" y="5593913"/>
            <a:ext cx="1333261" cy="319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>
                <a:solidFill>
                  <a:srgbClr val="404040"/>
                </a:solidFill>
                <a:latin typeface="카페24 써라운드"/>
                <a:ea typeface="카페24 써라운드"/>
              </a:rPr>
              <a:t>배포 및 </a:t>
            </a:r>
            <a:r>
              <a:rPr lang="en-US" altLang="ko-KR" sz="1500">
                <a:solidFill>
                  <a:srgbClr val="404040"/>
                </a:solidFill>
                <a:latin typeface="카페24 써라운드"/>
                <a:ea typeface="카페24 써라운드"/>
              </a:rPr>
              <a:t>QA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10594666" y="5691187"/>
            <a:ext cx="1073488" cy="0"/>
          </a:xfrm>
          <a:prstGeom prst="line">
            <a:avLst/>
          </a:prstGeom>
          <a:ln w="63500">
            <a:solidFill>
              <a:srgbClr val="AEB3B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230542" y="309332"/>
            <a:ext cx="2603140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TIME_TABLE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230542" y="309331"/>
            <a:ext cx="5342174" cy="450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</a:t>
            </a:r>
            <a:r>
              <a:rPr lang="ko-KR" altLang="en-US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요구사항 정의서</a:t>
            </a: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_</a:t>
            </a:r>
            <a:r>
              <a:rPr lang="ko-KR" altLang="en-US" sz="21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상품페이지 정도훈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7627" y="1547655"/>
            <a:ext cx="10604784" cy="384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rcRect l="3980"/>
          <a:stretch>
            <a:fillRect/>
          </a:stretch>
        </p:blipFill>
        <p:spPr>
          <a:xfrm>
            <a:off x="2435619" y="792373"/>
            <a:ext cx="7308587" cy="453091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4"/>
          <a:srcRect b="66750"/>
          <a:stretch>
            <a:fillRect/>
          </a:stretch>
        </p:blipFill>
        <p:spPr>
          <a:xfrm>
            <a:off x="2436411" y="5298669"/>
            <a:ext cx="7319177" cy="138672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230541" y="309332"/>
            <a:ext cx="4645723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</a:t>
            </a:r>
            <a:r>
              <a:rPr lang="ko-KR" altLang="en-US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요구사항 정의서</a:t>
            </a: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_</a:t>
            </a:r>
            <a:r>
              <a:rPr lang="ko-KR" altLang="en-US" sz="21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프론트 오세희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3"/>
          <a:srcRect l="3940"/>
          <a:stretch>
            <a:fillRect/>
          </a:stretch>
        </p:blipFill>
        <p:spPr>
          <a:xfrm>
            <a:off x="1975440" y="3986277"/>
            <a:ext cx="8222070" cy="258795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/>
          <a:srcRect t="32750"/>
          <a:stretch>
            <a:fillRect/>
          </a:stretch>
        </p:blipFill>
        <p:spPr>
          <a:xfrm>
            <a:off x="1986840" y="879755"/>
            <a:ext cx="8218318" cy="3149506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230541" y="309332"/>
            <a:ext cx="4645723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</a:t>
            </a:r>
            <a:r>
              <a:rPr lang="ko-KR" altLang="en-US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요구사항 정의서</a:t>
            </a: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_</a:t>
            </a:r>
            <a:r>
              <a:rPr lang="ko-KR" altLang="en-US" sz="21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프론트 오세희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30542" y="309331"/>
            <a:ext cx="4748142" cy="450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</a:t>
            </a:r>
            <a:r>
              <a:rPr lang="ko-KR" altLang="en-US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요구사항 정의서</a:t>
            </a: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_</a:t>
            </a:r>
            <a:r>
              <a:rPr lang="ko-KR" altLang="en-US" sz="21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커뮤니티 유슬기 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rcRect l="3990"/>
          <a:stretch>
            <a:fillRect/>
          </a:stretch>
        </p:blipFill>
        <p:spPr>
          <a:xfrm>
            <a:off x="2104300" y="868869"/>
            <a:ext cx="7983399" cy="4341743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rcRect l="3980" b="71320"/>
          <a:stretch>
            <a:fillRect/>
          </a:stretch>
        </p:blipFill>
        <p:spPr>
          <a:xfrm>
            <a:off x="2103782" y="5195339"/>
            <a:ext cx="7965386" cy="1410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rcRect l="3990" t="28160"/>
          <a:stretch>
            <a:fillRect/>
          </a:stretch>
        </p:blipFill>
        <p:spPr>
          <a:xfrm>
            <a:off x="1999168" y="2811303"/>
            <a:ext cx="8799032" cy="3904165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rcRect l="3900"/>
          <a:stretch>
            <a:fillRect/>
          </a:stretch>
        </p:blipFill>
        <p:spPr>
          <a:xfrm>
            <a:off x="2005727" y="930723"/>
            <a:ext cx="8794901" cy="1906018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230541" y="309331"/>
            <a:ext cx="5516288" cy="450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</a:t>
            </a:r>
            <a:r>
              <a:rPr lang="ko-KR" altLang="en-US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요구사항 정의서</a:t>
            </a: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_</a:t>
            </a:r>
            <a:r>
              <a:rPr lang="ko-KR" altLang="en-US" sz="21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커뮤니티 유슬기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7314" y="2220370"/>
            <a:ext cx="9197371" cy="1813909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230542" y="309332"/>
            <a:ext cx="5344224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</a:t>
            </a:r>
            <a:r>
              <a:rPr lang="ko-KR" altLang="en-US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요구사항 정의서</a:t>
            </a: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_</a:t>
            </a:r>
            <a:r>
              <a:rPr lang="ko-KR" altLang="en-US" sz="21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로그인 방가람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01856" y="0"/>
            <a:ext cx="11690145" cy="3429000"/>
          </a:xfrm>
          <a:prstGeom prst="rect">
            <a:avLst/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418541" y="476249"/>
            <a:ext cx="3354916" cy="590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 algn="ctr">
            <a:solidFill>
              <a:srgbClr val="BFEFD8">
                <a:alpha val="5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4" name="Title 11"/>
          <p:cNvSpPr txBox="1"/>
          <p:nvPr/>
        </p:nvSpPr>
        <p:spPr>
          <a:xfrm>
            <a:off x="3814241" y="581579"/>
            <a:ext cx="4563518" cy="1431572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rgbClr val="262626"/>
                </a:solidFill>
                <a:latin typeface="카페24 써라운드"/>
                <a:ea typeface="카페24 써라운드"/>
                <a:cs typeface="Leelawadee UI"/>
              </a:rPr>
              <a:t>목차</a:t>
            </a:r>
            <a:endParaRPr lang="ko-KR" altLang="en-US" sz="4000" b="1">
              <a:solidFill>
                <a:srgbClr val="262626"/>
              </a:solidFill>
              <a:ea typeface="카페24 써라운드"/>
              <a:cs typeface="Leelawadee UI"/>
            </a:endParaRPr>
          </a:p>
        </p:txBody>
      </p:sp>
      <p:sp>
        <p:nvSpPr>
          <p:cNvPr id="5" name="Title 11"/>
          <p:cNvSpPr txBox="1"/>
          <p:nvPr/>
        </p:nvSpPr>
        <p:spPr>
          <a:xfrm>
            <a:off x="4597407" y="2151238"/>
            <a:ext cx="2997184" cy="3960988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팀소개</a:t>
            </a:r>
          </a:p>
          <a:p>
            <a:pPr algn="ctr">
              <a:lnSpc>
                <a:spcPct val="110000"/>
              </a:lnSpc>
              <a:defRPr/>
            </a:pPr>
            <a:endParaRPr lang="en-US" altLang="ko-KR" sz="2000">
              <a:solidFill>
                <a:srgbClr val="404040"/>
              </a:solidFill>
              <a:latin typeface="카페24 써라운드"/>
              <a:ea typeface="카페24 써라운드"/>
              <a:cs typeface="Leelawadee UI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개발배경</a:t>
            </a:r>
          </a:p>
          <a:p>
            <a:pPr algn="ctr">
              <a:lnSpc>
                <a:spcPct val="110000"/>
              </a:lnSpc>
              <a:defRPr/>
            </a:pPr>
            <a:endParaRPr lang="ko-KR" altLang="en-US" sz="2000">
              <a:solidFill>
                <a:srgbClr val="404040"/>
              </a:solidFill>
              <a:latin typeface="카페24 써라운드"/>
              <a:ea typeface="카페24 써라운드"/>
              <a:cs typeface="Leelawadee UI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개발도구</a:t>
            </a:r>
          </a:p>
          <a:p>
            <a:pPr algn="ctr">
              <a:lnSpc>
                <a:spcPct val="110000"/>
              </a:lnSpc>
              <a:defRPr/>
            </a:pPr>
            <a:endParaRPr lang="ko-KR" altLang="en-US" sz="2000">
              <a:solidFill>
                <a:srgbClr val="404040"/>
              </a:solidFill>
              <a:latin typeface="카페24 써라운드"/>
              <a:ea typeface="카페24 써라운드"/>
              <a:cs typeface="Leelawadee UI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  <a:p>
            <a:pPr algn="ctr">
              <a:lnSpc>
                <a:spcPct val="110000"/>
              </a:lnSpc>
              <a:defRPr/>
            </a:pPr>
            <a:endParaRPr lang="ko-KR" altLang="en-US" sz="2000">
              <a:solidFill>
                <a:srgbClr val="404040"/>
              </a:solidFill>
              <a:latin typeface="카페24 써라운드"/>
              <a:ea typeface="카페24 써라운드"/>
              <a:cs typeface="Leelawadee UI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  <a:p>
            <a:pPr algn="ctr">
              <a:lnSpc>
                <a:spcPct val="110000"/>
              </a:lnSpc>
              <a:defRPr/>
            </a:pPr>
            <a:endParaRPr lang="ko-KR" altLang="en-US" sz="2000">
              <a:solidFill>
                <a:srgbClr val="404040"/>
              </a:solidFill>
              <a:latin typeface="카페24 써라운드"/>
              <a:ea typeface="카페24 써라운드"/>
              <a:cs typeface="Leelawadee UI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QnA</a:t>
            </a:r>
          </a:p>
          <a:p>
            <a:pPr algn="ctr">
              <a:lnSpc>
                <a:spcPct val="110000"/>
              </a:lnSpc>
              <a:defRPr/>
            </a:pPr>
            <a:endParaRPr lang="ko-KR" altLang="en-US" sz="2000">
              <a:solidFill>
                <a:srgbClr val="404040"/>
              </a:solidFill>
              <a:latin typeface="카페24 써라운드"/>
              <a:ea typeface="카페24 써라운드"/>
              <a:cs typeface="Leelawadee U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3919" y="1646500"/>
            <a:ext cx="9204163" cy="4143571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230542" y="309332"/>
            <a:ext cx="5344224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</a:t>
            </a:r>
            <a:r>
              <a:rPr lang="ko-KR" altLang="en-US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요구사항 정의서</a:t>
            </a: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_</a:t>
            </a:r>
            <a:r>
              <a:rPr lang="ko-KR" altLang="en-US" sz="21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마이페이지</a:t>
            </a:r>
            <a:r>
              <a:rPr lang="en-US" altLang="ko-KR" sz="21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_</a:t>
            </a:r>
            <a:r>
              <a:rPr lang="ko-KR" altLang="en-US" sz="21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신정은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30542" y="309332"/>
            <a:ext cx="2603140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API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806" y="1026180"/>
            <a:ext cx="5483190" cy="4239424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4"/>
          <a:srcRect t="27320"/>
          <a:stretch>
            <a:fillRect/>
          </a:stretch>
        </p:blipFill>
        <p:spPr>
          <a:xfrm>
            <a:off x="6232216" y="1040974"/>
            <a:ext cx="5702205" cy="314676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/>
          <a:srcRect l="-410" t="-1640" r="-1040" b="72680"/>
          <a:stretch>
            <a:fillRect/>
          </a:stretch>
        </p:blipFill>
        <p:spPr>
          <a:xfrm>
            <a:off x="714523" y="5188744"/>
            <a:ext cx="5558367" cy="120463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9786" y="4110326"/>
            <a:ext cx="5638363" cy="2306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850217" y="895289"/>
            <a:ext cx="4696882" cy="5706597"/>
            <a:chOff x="3850217" y="399988"/>
            <a:chExt cx="4992158" cy="614474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28650" b="5840"/>
            <a:stretch>
              <a:fillRect/>
            </a:stretch>
          </p:blipFill>
          <p:spPr>
            <a:xfrm>
              <a:off x="3857182" y="3032250"/>
              <a:ext cx="4932371" cy="169380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32000"/>
            <a:stretch>
              <a:fillRect/>
            </a:stretch>
          </p:blipFill>
          <p:spPr>
            <a:xfrm>
              <a:off x="3850217" y="4724513"/>
              <a:ext cx="4940861" cy="176102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862331" y="399988"/>
              <a:ext cx="4936838" cy="2587626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8408370" y="4554501"/>
              <a:ext cx="312193" cy="23849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3" name="타원 12"/>
            <p:cNvSpPr/>
            <p:nvPr/>
          </p:nvSpPr>
          <p:spPr>
            <a:xfrm>
              <a:off x="8416585" y="2671195"/>
              <a:ext cx="312193" cy="3259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25959" y="2523069"/>
              <a:ext cx="116416" cy="402166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749232" y="2486998"/>
              <a:ext cx="33724" cy="3987616"/>
            </a:xfrm>
            <a:prstGeom prst="roundRect">
              <a:avLst>
                <a:gd name="adj" fmla="val 16667"/>
              </a:avLst>
            </a:prstGeom>
            <a:solidFill>
              <a:srgbClr val="F6E2E8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55" name="모서리가 둥근 직사각형 54"/>
          <p:cNvSpPr/>
          <p:nvPr/>
        </p:nvSpPr>
        <p:spPr>
          <a:xfrm>
            <a:off x="6905624" y="4178011"/>
            <a:ext cx="744682" cy="744681"/>
          </a:xfrm>
          <a:prstGeom prst="roundRect">
            <a:avLst>
              <a:gd name="adj" fmla="val 5208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905624" y="4879398"/>
            <a:ext cx="744682" cy="744681"/>
          </a:xfrm>
          <a:prstGeom prst="roundRect">
            <a:avLst>
              <a:gd name="adj" fmla="val 5208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153150" y="4879398"/>
            <a:ext cx="744682" cy="744681"/>
          </a:xfrm>
          <a:prstGeom prst="roundRect">
            <a:avLst>
              <a:gd name="adj" fmla="val 5208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11931" y="4178011"/>
            <a:ext cx="744682" cy="744681"/>
          </a:xfrm>
          <a:prstGeom prst="roundRect">
            <a:avLst>
              <a:gd name="adj" fmla="val 5208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2603140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MAIN_PAGE</a:t>
            </a:r>
          </a:p>
        </p:txBody>
      </p:sp>
      <p:cxnSp>
        <p:nvCxnSpPr>
          <p:cNvPr id="20" name="꺾인 연결선 19"/>
          <p:cNvCxnSpPr/>
          <p:nvPr/>
        </p:nvCxnSpPr>
        <p:spPr>
          <a:xfrm rot="10800000" flipV="1">
            <a:off x="3405553" y="1496890"/>
            <a:ext cx="813288" cy="205153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87817" y="1460254"/>
            <a:ext cx="1300384" cy="445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MANYPANDA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판매 게시판</a:t>
            </a:r>
          </a:p>
        </p:txBody>
      </p:sp>
      <p:cxnSp>
        <p:nvCxnSpPr>
          <p:cNvPr id="22" name="꺾인 연결선 21"/>
          <p:cNvCxnSpPr>
            <a:endCxn id="23" idx="3"/>
          </p:cNvCxnSpPr>
          <p:nvPr/>
        </p:nvCxnSpPr>
        <p:spPr>
          <a:xfrm rot="10800000" flipV="1">
            <a:off x="3482340" y="1488108"/>
            <a:ext cx="1914678" cy="905743"/>
          </a:xfrm>
          <a:prstGeom prst="bentConnector3">
            <a:avLst>
              <a:gd name="adj1" fmla="val 24399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04085" y="2170233"/>
            <a:ext cx="1278255" cy="447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COMMUNITY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커뮤니티 게시판</a:t>
            </a:r>
          </a:p>
        </p:txBody>
      </p:sp>
      <p:cxnSp>
        <p:nvCxnSpPr>
          <p:cNvPr id="24" name="꺾인 연결선 23"/>
          <p:cNvCxnSpPr/>
          <p:nvPr/>
        </p:nvCxnSpPr>
        <p:spPr>
          <a:xfrm>
            <a:off x="8107971" y="1510077"/>
            <a:ext cx="1181102" cy="206620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endCxn id="27" idx="1"/>
          </p:cNvCxnSpPr>
          <p:nvPr/>
        </p:nvCxnSpPr>
        <p:spPr>
          <a:xfrm>
            <a:off x="6942990" y="1510077"/>
            <a:ext cx="2327058" cy="1245724"/>
          </a:xfrm>
          <a:prstGeom prst="bentConnector3">
            <a:avLst>
              <a:gd name="adj1" fmla="val 22863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224010" y="1403104"/>
            <a:ext cx="1554480" cy="623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LOGIN/LOGOUT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로그인 시 로그아웃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로그아웃 시 로그인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70048" y="2446458"/>
            <a:ext cx="1878330" cy="618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JOIN-US/MY-PAGE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로그인 시 마이페이지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로그아웃 시 회원가입</a:t>
            </a:r>
            <a:endParaRPr lang="en-US" altLang="ko-KR" sz="1100">
              <a:solidFill>
                <a:srgbClr val="404040"/>
              </a:solidFill>
              <a:latin typeface="카페24 써라운드 에어 "/>
              <a:ea typeface="카페24 써라운드 에어 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0800000">
            <a:off x="3390694" y="5695952"/>
            <a:ext cx="2444957" cy="0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37460" y="5407145"/>
            <a:ext cx="925830" cy="620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더보기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클릭 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열리고 닫힘</a:t>
            </a:r>
          </a:p>
        </p:txBody>
      </p:sp>
      <p:cxnSp>
        <p:nvCxnSpPr>
          <p:cNvPr id="30" name="꺾인 연결선 29"/>
          <p:cNvCxnSpPr/>
          <p:nvPr/>
        </p:nvCxnSpPr>
        <p:spPr>
          <a:xfrm rot="10800000">
            <a:off x="3247818" y="4410079"/>
            <a:ext cx="1421018" cy="0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8360" y="4105389"/>
            <a:ext cx="1230630" cy="617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제품 썸네일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클릭 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해당 페이지 이동</a:t>
            </a:r>
          </a:p>
        </p:txBody>
      </p:sp>
      <p:cxnSp>
        <p:nvCxnSpPr>
          <p:cNvPr id="36" name="꺾인 연결선 35"/>
          <p:cNvCxnSpPr/>
          <p:nvPr/>
        </p:nvCxnSpPr>
        <p:spPr>
          <a:xfrm>
            <a:off x="7591424" y="3724275"/>
            <a:ext cx="1581409" cy="0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24011" y="3486150"/>
            <a:ext cx="2287905" cy="617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게시판 모아보기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카테고리 클릭 시 해당 게시판 이동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글 제목 클릭 시 해당 페이지 이동</a:t>
            </a:r>
          </a:p>
        </p:txBody>
      </p:sp>
      <p:cxnSp>
        <p:nvCxnSpPr>
          <p:cNvPr id="38" name="꺾인 연결선 37"/>
          <p:cNvCxnSpPr>
            <a:endCxn id="39" idx="1"/>
          </p:cNvCxnSpPr>
          <p:nvPr/>
        </p:nvCxnSpPr>
        <p:spPr>
          <a:xfrm flipV="1">
            <a:off x="8563840" y="5597150"/>
            <a:ext cx="738101" cy="689350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281160" y="5451763"/>
            <a:ext cx="782955" cy="290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UP</a:t>
            </a: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버튼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425465" y="4207809"/>
            <a:ext cx="700792" cy="683559"/>
          </a:xfrm>
          <a:prstGeom prst="roundRect">
            <a:avLst>
              <a:gd name="adj" fmla="val 6510"/>
            </a:avLst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926951" y="4207809"/>
            <a:ext cx="700792" cy="683559"/>
          </a:xfrm>
          <a:prstGeom prst="roundRect">
            <a:avLst>
              <a:gd name="adj" fmla="val 6510"/>
            </a:avLst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6926951" y="4935172"/>
            <a:ext cx="700792" cy="683559"/>
          </a:xfrm>
          <a:prstGeom prst="roundRect">
            <a:avLst>
              <a:gd name="adj" fmla="val 6510"/>
            </a:avLst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77940" y="4935172"/>
            <a:ext cx="700792" cy="683559"/>
          </a:xfrm>
          <a:prstGeom prst="roundRect">
            <a:avLst>
              <a:gd name="adj" fmla="val 6510"/>
            </a:avLst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l="28650" t="7390" r="30470" b="5140"/>
          <a:stretch>
            <a:fillRect/>
          </a:stretch>
        </p:blipFill>
        <p:spPr>
          <a:xfrm>
            <a:off x="3587749" y="757869"/>
            <a:ext cx="5207000" cy="6022872"/>
          </a:xfrm>
          <a:prstGeom prst="rect">
            <a:avLst/>
          </a:prstGeom>
        </p:spPr>
      </p:pic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7794264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JOIN_US</a:t>
            </a:r>
            <a:endParaRPr lang="ko-KR" altLang="en-US" sz="2400">
              <a:solidFill>
                <a:srgbClr val="59D59A"/>
              </a:solidFill>
              <a:latin typeface="카페24 써라운드 에어 "/>
              <a:ea typeface="카페24 써라운드 에어 "/>
            </a:endParaRPr>
          </a:p>
        </p:txBody>
      </p:sp>
      <p:cxnSp>
        <p:nvCxnSpPr>
          <p:cNvPr id="48" name="꺾인 연결선 47"/>
          <p:cNvCxnSpPr>
            <a:endCxn id="49" idx="3"/>
          </p:cNvCxnSpPr>
          <p:nvPr/>
        </p:nvCxnSpPr>
        <p:spPr>
          <a:xfrm rot="10800000">
            <a:off x="3120844" y="1927081"/>
            <a:ext cx="2839083" cy="583436"/>
          </a:xfrm>
          <a:prstGeom prst="bentConnector3">
            <a:avLst>
              <a:gd name="adj1" fmla="val 74831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55263" y="1716156"/>
            <a:ext cx="1465581" cy="42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필수 입력 칸 누락 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알림창 구현</a:t>
            </a:r>
          </a:p>
        </p:txBody>
      </p:sp>
      <p:cxnSp>
        <p:nvCxnSpPr>
          <p:cNvPr id="50" name="꺾인 연결선 49"/>
          <p:cNvCxnSpPr>
            <a:endCxn id="51" idx="1"/>
          </p:cNvCxnSpPr>
          <p:nvPr/>
        </p:nvCxnSpPr>
        <p:spPr>
          <a:xfrm>
            <a:off x="8048625" y="3429000"/>
            <a:ext cx="1606122" cy="512111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654748" y="3730169"/>
            <a:ext cx="1896317" cy="42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비밀번호 형식 잘못 입력 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알림창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,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 경고표시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rcRect l="2340" t="4840" r="3730" b="4900"/>
          <a:stretch>
            <a:fillRect/>
          </a:stretch>
        </p:blipFill>
        <p:spPr>
          <a:xfrm>
            <a:off x="1371744" y="2223037"/>
            <a:ext cx="1956419" cy="898530"/>
          </a:xfrm>
          <a:prstGeom prst="roundRect">
            <a:avLst>
              <a:gd name="adj" fmla="val 16667"/>
            </a:avLst>
          </a:prstGeom>
          <a:ln>
            <a:solidFill>
              <a:srgbClr val="808080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1370" t="5650" r="5030" b="21460"/>
          <a:stretch>
            <a:fillRect/>
          </a:stretch>
        </p:blipFill>
        <p:spPr>
          <a:xfrm>
            <a:off x="9434094" y="4891785"/>
            <a:ext cx="2361976" cy="746929"/>
          </a:xfrm>
          <a:prstGeom prst="roundRect">
            <a:avLst>
              <a:gd name="adj" fmla="val 16667"/>
            </a:avLst>
          </a:prstGeom>
          <a:ln>
            <a:solidFill>
              <a:srgbClr val="808080"/>
            </a:solidFill>
          </a:ln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rcRect l="2370" t="10670" r="4750" b="12820"/>
          <a:stretch>
            <a:fillRect/>
          </a:stretch>
        </p:blipFill>
        <p:spPr>
          <a:xfrm>
            <a:off x="9429557" y="4188882"/>
            <a:ext cx="2359409" cy="647764"/>
          </a:xfrm>
          <a:prstGeom prst="roundRect">
            <a:avLst>
              <a:gd name="adj" fmla="val 16667"/>
            </a:avLst>
          </a:prstGeom>
          <a:ln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l="29770" t="33250" r="29860" b="-160"/>
          <a:stretch>
            <a:fillRect/>
          </a:stretch>
        </p:blipFill>
        <p:spPr>
          <a:xfrm>
            <a:off x="2790599" y="870350"/>
            <a:ext cx="6610802" cy="5921629"/>
          </a:xfrm>
          <a:prstGeom prst="rect">
            <a:avLst/>
          </a:prstGeom>
        </p:spPr>
      </p:pic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7794264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LOGIN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16084" y="5060494"/>
            <a:ext cx="1687830" cy="259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회원가입 창으로 이동</a:t>
            </a:r>
          </a:p>
        </p:txBody>
      </p:sp>
      <p:cxnSp>
        <p:nvCxnSpPr>
          <p:cNvPr id="50" name="꺾인 연결선 49"/>
          <p:cNvCxnSpPr>
            <a:endCxn id="51" idx="3"/>
          </p:cNvCxnSpPr>
          <p:nvPr/>
        </p:nvCxnSpPr>
        <p:spPr>
          <a:xfrm rot="10800000">
            <a:off x="2936245" y="3171085"/>
            <a:ext cx="2291921" cy="1639040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33666" y="3026835"/>
            <a:ext cx="1102572" cy="28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소셜로그인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569507" y="3429000"/>
            <a:ext cx="1600200" cy="2085975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꺾인 연결선 60"/>
          <p:cNvCxnSpPr>
            <a:endCxn id="49" idx="1"/>
          </p:cNvCxnSpPr>
          <p:nvPr/>
        </p:nvCxnSpPr>
        <p:spPr>
          <a:xfrm flipV="1">
            <a:off x="6847409" y="5190474"/>
            <a:ext cx="2468675" cy="995482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endCxn id="63" idx="1"/>
          </p:cNvCxnSpPr>
          <p:nvPr/>
        </p:nvCxnSpPr>
        <p:spPr>
          <a:xfrm flipV="1">
            <a:off x="7577666" y="1115589"/>
            <a:ext cx="1854835" cy="1112203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432502" y="804333"/>
            <a:ext cx="1314239" cy="62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소셜로그인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미입력 후 로그인 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클릭 시 에러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9192683" y="1486958"/>
            <a:ext cx="1735668" cy="1735668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2603140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MANYPANDA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9630" r="20430" b="17890"/>
          <a:stretch>
            <a:fillRect/>
          </a:stretch>
        </p:blipFill>
        <p:spPr>
          <a:xfrm>
            <a:off x="3048000" y="800825"/>
            <a:ext cx="6577597" cy="5394800"/>
          </a:xfrm>
          <a:prstGeom prst="rect">
            <a:avLst/>
          </a:prstGeom>
        </p:spPr>
      </p:pic>
      <p:cxnSp>
        <p:nvCxnSpPr>
          <p:cNvPr id="9" name="꺾인 연결선 8"/>
          <p:cNvCxnSpPr>
            <a:endCxn id="10" idx="3"/>
          </p:cNvCxnSpPr>
          <p:nvPr/>
        </p:nvCxnSpPr>
        <p:spPr>
          <a:xfrm rot="10800000">
            <a:off x="2282189" y="2162686"/>
            <a:ext cx="832486" cy="532889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9632" y="1850777"/>
            <a:ext cx="1392557" cy="623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랜덤이미지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판매 글 이미지를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랜덤으로 띄워줌</a:t>
            </a:r>
          </a:p>
        </p:txBody>
      </p:sp>
      <p:cxnSp>
        <p:nvCxnSpPr>
          <p:cNvPr id="11" name="꺾인 연결선 10"/>
          <p:cNvCxnSpPr>
            <a:endCxn id="12" idx="3"/>
          </p:cNvCxnSpPr>
          <p:nvPr/>
        </p:nvCxnSpPr>
        <p:spPr>
          <a:xfrm rot="10800000">
            <a:off x="2596515" y="3738927"/>
            <a:ext cx="2699385" cy="528273"/>
          </a:xfrm>
          <a:prstGeom prst="bentConnector3">
            <a:avLst>
              <a:gd name="adj1" fmla="val 53327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84910" y="3526885"/>
            <a:ext cx="1411605" cy="424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게시판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 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제목 클릭 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해당 게시판 이동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33450" y="3981450"/>
            <a:ext cx="1876425" cy="154305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>
            <a:off x="7000876" y="3533775"/>
            <a:ext cx="3198916" cy="338486"/>
          </a:xfrm>
          <a:prstGeom prst="bentConnector3">
            <a:avLst>
              <a:gd name="adj1" fmla="val 79183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80743" y="3429000"/>
            <a:ext cx="1049655" cy="6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검색창</a:t>
            </a:r>
          </a:p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카테고리 별</a:t>
            </a:r>
          </a:p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검색 기능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808948" y="4143375"/>
            <a:ext cx="1649627" cy="102870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7563" y="845594"/>
            <a:ext cx="6676874" cy="5481136"/>
          </a:xfrm>
          <a:prstGeom prst="rect">
            <a:avLst/>
          </a:prstGeom>
        </p:spPr>
      </p:pic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2603140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MANYPANDA</a:t>
            </a:r>
          </a:p>
        </p:txBody>
      </p:sp>
      <p:cxnSp>
        <p:nvCxnSpPr>
          <p:cNvPr id="28" name="꺾인 연결선 27"/>
          <p:cNvCxnSpPr>
            <a:endCxn id="29" idx="3"/>
          </p:cNvCxnSpPr>
          <p:nvPr/>
        </p:nvCxnSpPr>
        <p:spPr>
          <a:xfrm rot="10800000" flipV="1">
            <a:off x="3063239" y="1400176"/>
            <a:ext cx="2632711" cy="329122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5408" y="1250703"/>
            <a:ext cx="1687831" cy="957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수정</a:t>
            </a: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/</a:t>
            </a: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삭제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내 글일  때 활성화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내 글이 아닐 때 비활성화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비로그인 시 안보임</a:t>
            </a:r>
          </a:p>
          <a:p>
            <a:pPr algn="ctr">
              <a:defRPr/>
            </a:pPr>
            <a:endParaRPr lang="ko-KR" altLang="en-US" sz="1100">
              <a:solidFill>
                <a:srgbClr val="404040"/>
              </a:solidFill>
              <a:latin typeface="카페24 써라운드 에어 "/>
              <a:ea typeface="카페24 써라운드 에어 "/>
            </a:endParaRPr>
          </a:p>
        </p:txBody>
      </p:sp>
      <p:cxnSp>
        <p:nvCxnSpPr>
          <p:cNvPr id="30" name="꺾인 연결선 29"/>
          <p:cNvCxnSpPr>
            <a:endCxn id="31" idx="1"/>
          </p:cNvCxnSpPr>
          <p:nvPr/>
        </p:nvCxnSpPr>
        <p:spPr>
          <a:xfrm>
            <a:off x="6457950" y="1828800"/>
            <a:ext cx="3175634" cy="87190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633583" y="1271661"/>
            <a:ext cx="1687830" cy="128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두번 클릭 시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‘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이미 찜한 상품입니다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’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알림창 구현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.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마이페이지에서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좋아요 목록 확인 가능</a:t>
            </a:r>
          </a:p>
          <a:p>
            <a:pPr algn="ctr">
              <a:defRPr/>
            </a:pPr>
            <a:endParaRPr lang="ko-KR" altLang="en-US" sz="1100">
              <a:solidFill>
                <a:srgbClr val="404040"/>
              </a:solidFill>
              <a:latin typeface="카페24 써라운드 에어 "/>
              <a:ea typeface="카페24 써라운드 에어 "/>
            </a:endParaRPr>
          </a:p>
        </p:txBody>
      </p:sp>
      <p:cxnSp>
        <p:nvCxnSpPr>
          <p:cNvPr id="35" name="꺾인 연결선 34"/>
          <p:cNvCxnSpPr>
            <a:endCxn id="36" idx="3"/>
          </p:cNvCxnSpPr>
          <p:nvPr/>
        </p:nvCxnSpPr>
        <p:spPr>
          <a:xfrm rot="16200000" flipV="1">
            <a:off x="2220585" y="4356317"/>
            <a:ext cx="1444638" cy="1135172"/>
          </a:xfrm>
          <a:prstGeom prst="bentConnector2">
            <a:avLst/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83330" y="4059961"/>
            <a:ext cx="1091989" cy="28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댓글</a:t>
            </a: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/</a:t>
            </a: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대댓글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448800" y="2486025"/>
            <a:ext cx="2114550" cy="634365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7794264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COMMUNITY_</a:t>
            </a:r>
            <a:r>
              <a:rPr lang="ko-KR" altLang="en-US" sz="22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전체게시판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5958" y="1237935"/>
            <a:ext cx="8683328" cy="5010746"/>
          </a:xfrm>
          <a:prstGeom prst="rect">
            <a:avLst/>
          </a:prstGeom>
        </p:spPr>
      </p:pic>
      <p:cxnSp>
        <p:nvCxnSpPr>
          <p:cNvPr id="19" name="꺾인 연결선 18"/>
          <p:cNvCxnSpPr>
            <a:endCxn id="20" idx="3"/>
          </p:cNvCxnSpPr>
          <p:nvPr/>
        </p:nvCxnSpPr>
        <p:spPr>
          <a:xfrm rot="10800000" flipV="1">
            <a:off x="2872740" y="2876550"/>
            <a:ext cx="1799272" cy="233727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61135" y="2898235"/>
            <a:ext cx="1411605" cy="424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게시판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 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제목 클릭 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해당 게시판 이동</a:t>
            </a:r>
          </a:p>
        </p:txBody>
      </p:sp>
      <p:cxnSp>
        <p:nvCxnSpPr>
          <p:cNvPr id="26" name="꺾인 연결선 25"/>
          <p:cNvCxnSpPr>
            <a:endCxn id="27" idx="1"/>
          </p:cNvCxnSpPr>
          <p:nvPr/>
        </p:nvCxnSpPr>
        <p:spPr>
          <a:xfrm flipV="1">
            <a:off x="7805738" y="2919777"/>
            <a:ext cx="2037396" cy="413972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19334" y="2707735"/>
            <a:ext cx="1230630" cy="424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글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 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제목 클릭 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해당 페이지 이동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95375" y="3381375"/>
            <a:ext cx="2000250" cy="200025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9572625" y="3209925"/>
            <a:ext cx="1924050" cy="192405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7794264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COMMUNITY_</a:t>
            </a:r>
            <a:r>
              <a:rPr lang="ko-KR" altLang="en-US" sz="22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각 게시판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74058" y="864651"/>
            <a:ext cx="5843882" cy="5519222"/>
          </a:xfrm>
          <a:prstGeom prst="rect">
            <a:avLst/>
          </a:prstGeom>
        </p:spPr>
      </p:pic>
      <p:cxnSp>
        <p:nvCxnSpPr>
          <p:cNvPr id="30" name="꺾인 연결선 29"/>
          <p:cNvCxnSpPr>
            <a:endCxn id="31" idx="3"/>
          </p:cNvCxnSpPr>
          <p:nvPr/>
        </p:nvCxnSpPr>
        <p:spPr>
          <a:xfrm rot="10800000" flipV="1">
            <a:off x="3234690" y="2192215"/>
            <a:ext cx="869851" cy="256221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6385" y="2136529"/>
            <a:ext cx="1678305" cy="623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조회수</a:t>
            </a: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 BEST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조회수가 높은 글 순으로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즉시 반영</a:t>
            </a:r>
          </a:p>
        </p:txBody>
      </p:sp>
      <p:cxnSp>
        <p:nvCxnSpPr>
          <p:cNvPr id="32" name="꺾인 연결선 31"/>
          <p:cNvCxnSpPr>
            <a:endCxn id="33" idx="3"/>
          </p:cNvCxnSpPr>
          <p:nvPr/>
        </p:nvCxnSpPr>
        <p:spPr>
          <a:xfrm rot="10800000" flipV="1">
            <a:off x="3244215" y="2219325"/>
            <a:ext cx="2389822" cy="1171574"/>
          </a:xfrm>
          <a:prstGeom prst="bentConnector3">
            <a:avLst>
              <a:gd name="adj1" fmla="val 19535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46860" y="3078992"/>
            <a:ext cx="1716405" cy="624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댓글</a:t>
            </a: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 BEST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댓글 수가 높은 글 순으로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즉시 반영</a:t>
            </a:r>
          </a:p>
        </p:txBody>
      </p:sp>
      <p:cxnSp>
        <p:nvCxnSpPr>
          <p:cNvPr id="34" name="꺾인 연결선 33"/>
          <p:cNvCxnSpPr>
            <a:endCxn id="35" idx="1"/>
          </p:cNvCxnSpPr>
          <p:nvPr/>
        </p:nvCxnSpPr>
        <p:spPr>
          <a:xfrm flipV="1">
            <a:off x="8339132" y="2305442"/>
            <a:ext cx="1007646" cy="132957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71686" y="2081256"/>
            <a:ext cx="1344930" cy="621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광고배너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NEXT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버튼 클릭 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다음 광고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 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노출</a:t>
            </a:r>
          </a:p>
        </p:txBody>
      </p:sp>
      <p:cxnSp>
        <p:nvCxnSpPr>
          <p:cNvPr id="36" name="꺾인 연결선 35"/>
          <p:cNvCxnSpPr>
            <a:endCxn id="37" idx="1"/>
          </p:cNvCxnSpPr>
          <p:nvPr/>
        </p:nvCxnSpPr>
        <p:spPr>
          <a:xfrm flipV="1">
            <a:off x="8253410" y="3285776"/>
            <a:ext cx="1733660" cy="238473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87069" y="3142553"/>
            <a:ext cx="687705" cy="286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글쓰기</a:t>
            </a:r>
          </a:p>
        </p:txBody>
      </p:sp>
      <p:cxnSp>
        <p:nvCxnSpPr>
          <p:cNvPr id="38" name="꺾인 연결선 37"/>
          <p:cNvCxnSpPr>
            <a:endCxn id="39" idx="1"/>
          </p:cNvCxnSpPr>
          <p:nvPr/>
        </p:nvCxnSpPr>
        <p:spPr>
          <a:xfrm>
            <a:off x="6748462" y="3505200"/>
            <a:ext cx="3070330" cy="716884"/>
          </a:xfrm>
          <a:prstGeom prst="bentConnector3">
            <a:avLst>
              <a:gd name="adj1" fmla="val 35407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818793" y="3883598"/>
            <a:ext cx="1049655" cy="6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검색창</a:t>
            </a:r>
          </a:p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카테고리 별</a:t>
            </a:r>
          </a:p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검색 기능</a:t>
            </a:r>
          </a:p>
        </p:txBody>
      </p:sp>
      <p:cxnSp>
        <p:nvCxnSpPr>
          <p:cNvPr id="40" name="꺾인 연결선 39"/>
          <p:cNvCxnSpPr>
            <a:stCxn id="41" idx="3"/>
          </p:cNvCxnSpPr>
          <p:nvPr/>
        </p:nvCxnSpPr>
        <p:spPr>
          <a:xfrm>
            <a:off x="2626148" y="6246146"/>
            <a:ext cx="2836438" cy="2253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38443" y="6102923"/>
            <a:ext cx="687705" cy="286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페이징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l="21540" t="15160" r="20480" b="23850"/>
          <a:stretch>
            <a:fillRect/>
          </a:stretch>
        </p:blipFill>
        <p:spPr>
          <a:xfrm>
            <a:off x="8934020" y="4581524"/>
            <a:ext cx="2769315" cy="1127007"/>
          </a:xfrm>
          <a:prstGeom prst="roundRect">
            <a:avLst>
              <a:gd name="adj" fmla="val 16667"/>
            </a:avLst>
          </a:prstGeom>
          <a:ln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29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7794264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COMMUNITY_</a:t>
            </a:r>
            <a:r>
              <a:rPr lang="ko-KR" altLang="en-US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글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rcRect l="25460" t="27040" r="26610"/>
          <a:stretch>
            <a:fillRect/>
          </a:stretch>
        </p:blipFill>
        <p:spPr>
          <a:xfrm>
            <a:off x="3287766" y="1018672"/>
            <a:ext cx="5616468" cy="456841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l="19590" t="52060" r="19910"/>
          <a:stretch>
            <a:fillRect/>
          </a:stretch>
        </p:blipFill>
        <p:spPr>
          <a:xfrm>
            <a:off x="3292737" y="4197810"/>
            <a:ext cx="5626332" cy="2407509"/>
          </a:xfrm>
          <a:prstGeom prst="rect">
            <a:avLst/>
          </a:prstGeom>
        </p:spPr>
      </p:pic>
      <p:cxnSp>
        <p:nvCxnSpPr>
          <p:cNvPr id="46" name="꺾인 연결선 45"/>
          <p:cNvCxnSpPr>
            <a:endCxn id="47" idx="3"/>
          </p:cNvCxnSpPr>
          <p:nvPr/>
        </p:nvCxnSpPr>
        <p:spPr>
          <a:xfrm rot="10800000" flipV="1">
            <a:off x="3063239" y="1295400"/>
            <a:ext cx="2608897" cy="433896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75408" y="1250703"/>
            <a:ext cx="1687831" cy="957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수정</a:t>
            </a: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/</a:t>
            </a: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삭제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내 글일  때 활성화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내 글이 아닐 때 비활성화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비로그인 시 안보임</a:t>
            </a:r>
          </a:p>
          <a:p>
            <a:pPr algn="ctr">
              <a:defRPr/>
            </a:pPr>
            <a:endParaRPr lang="ko-KR" altLang="en-US" sz="1100">
              <a:solidFill>
                <a:srgbClr val="404040"/>
              </a:solidFill>
              <a:latin typeface="카페24 써라운드 에어 "/>
              <a:ea typeface="카페24 써라운드 에어 "/>
            </a:endParaRPr>
          </a:p>
        </p:txBody>
      </p:sp>
      <p:cxnSp>
        <p:nvCxnSpPr>
          <p:cNvPr id="48" name="꺾인 연결선 47"/>
          <p:cNvCxnSpPr>
            <a:endCxn id="49" idx="1"/>
          </p:cNvCxnSpPr>
          <p:nvPr/>
        </p:nvCxnSpPr>
        <p:spPr>
          <a:xfrm>
            <a:off x="6586538" y="1828800"/>
            <a:ext cx="3047045" cy="87190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633583" y="1271661"/>
            <a:ext cx="1687830" cy="128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좋아요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두번 클릭 시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‘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이미 추천한 글입니다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’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알림창 구현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.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마이페이지에서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좋아요 목록 확인 가능</a:t>
            </a:r>
          </a:p>
          <a:p>
            <a:pPr algn="ctr">
              <a:defRPr/>
            </a:pPr>
            <a:endParaRPr lang="ko-KR" altLang="en-US" sz="1100">
              <a:solidFill>
                <a:srgbClr val="404040"/>
              </a:solidFill>
              <a:latin typeface="카페24 써라운드 에어 "/>
              <a:ea typeface="카페24 써라운드 에어 "/>
            </a:endParaRPr>
          </a:p>
        </p:txBody>
      </p:sp>
      <p:cxnSp>
        <p:nvCxnSpPr>
          <p:cNvPr id="50" name="꺾인 연결선 49"/>
          <p:cNvCxnSpPr>
            <a:endCxn id="51" idx="1"/>
          </p:cNvCxnSpPr>
          <p:nvPr/>
        </p:nvCxnSpPr>
        <p:spPr>
          <a:xfrm flipV="1">
            <a:off x="6434139" y="4149603"/>
            <a:ext cx="3199443" cy="565272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633582" y="4005336"/>
            <a:ext cx="573405" cy="28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태그</a:t>
            </a:r>
            <a:endParaRPr lang="ko-KR" altLang="en-US" sz="1100">
              <a:solidFill>
                <a:srgbClr val="404040"/>
              </a:solidFill>
              <a:latin typeface="카페24 써라운드 에어 "/>
              <a:ea typeface="카페24 써라운드 에어 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l="38440" t="6810" r="38670" b="81200"/>
          <a:stretch>
            <a:fillRect/>
          </a:stretch>
        </p:blipFill>
        <p:spPr>
          <a:xfrm>
            <a:off x="9385299" y="2429684"/>
            <a:ext cx="2200275" cy="620978"/>
          </a:xfrm>
          <a:prstGeom prst="roundRect">
            <a:avLst>
              <a:gd name="adj" fmla="val 16667"/>
            </a:avLst>
          </a:prstGeom>
          <a:ln>
            <a:solidFill>
              <a:srgbClr val="808080"/>
            </a:solidFill>
          </a:ln>
        </p:spPr>
      </p:pic>
      <p:cxnSp>
        <p:nvCxnSpPr>
          <p:cNvPr id="56" name="꺾인 연결선 55"/>
          <p:cNvCxnSpPr/>
          <p:nvPr/>
        </p:nvCxnSpPr>
        <p:spPr>
          <a:xfrm rot="10800000">
            <a:off x="2344208" y="4206875"/>
            <a:ext cx="1471083" cy="1439347"/>
          </a:xfrm>
          <a:prstGeom prst="bentConnector3">
            <a:avLst>
              <a:gd name="adj1" fmla="val 43855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283330" y="4059961"/>
            <a:ext cx="1091989" cy="28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댓글</a:t>
            </a: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/</a:t>
            </a: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대댓글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7"/>
          <p:cNvPicPr>
            <a:picLocks noChangeAspect="1"/>
          </p:cNvPicPr>
          <p:nvPr/>
        </p:nvPicPr>
        <p:blipFill rotWithShape="1">
          <a:blip r:embed="rId3"/>
          <a:srcRect l="9670" t="21270" r="7900" b="7270"/>
          <a:stretch>
            <a:fillRect/>
          </a:stretch>
        </p:blipFill>
        <p:spPr>
          <a:xfrm>
            <a:off x="5833967" y="2552726"/>
            <a:ext cx="1045832" cy="1282421"/>
          </a:xfrm>
          <a:prstGeom prst="rect">
            <a:avLst/>
          </a:prstGeom>
        </p:spPr>
      </p:pic>
      <p:pic>
        <p:nvPicPr>
          <p:cNvPr id="28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41817" y="2654188"/>
            <a:ext cx="819819" cy="1059401"/>
          </a:xfrm>
          <a:prstGeom prst="rect">
            <a:avLst/>
          </a:prstGeom>
        </p:spPr>
      </p:pic>
      <p:pic>
        <p:nvPicPr>
          <p:cNvPr id="73" name="그림 8"/>
          <p:cNvPicPr>
            <a:picLocks noChangeAspect="1"/>
          </p:cNvPicPr>
          <p:nvPr/>
        </p:nvPicPr>
        <p:blipFill rotWithShape="1">
          <a:blip r:embed="rId5"/>
          <a:srcRect l="5080" t="15550" r="6670" b="13930"/>
          <a:stretch>
            <a:fillRect/>
          </a:stretch>
        </p:blipFill>
        <p:spPr>
          <a:xfrm>
            <a:off x="10219173" y="2566417"/>
            <a:ext cx="1085832" cy="122726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14963" y="2417601"/>
            <a:ext cx="1454245" cy="164261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27221" y="2417601"/>
            <a:ext cx="1454245" cy="1642618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39480" y="2417601"/>
            <a:ext cx="1454245" cy="1642618"/>
          </a:xfrm>
          <a:prstGeom prst="rect">
            <a:avLst/>
          </a:prstGeom>
        </p:spPr>
      </p:pic>
      <p:pic>
        <p:nvPicPr>
          <p:cNvPr id="71" name="그림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71711" y="2521509"/>
            <a:ext cx="942739" cy="1333452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0930" y="2417601"/>
            <a:ext cx="1454245" cy="1642618"/>
          </a:xfrm>
          <a:prstGeom prst="rect">
            <a:avLst/>
          </a:prstGeom>
        </p:spPr>
      </p:pic>
      <p:pic>
        <p:nvPicPr>
          <p:cNvPr id="72" name="그림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61277" y="2589390"/>
            <a:ext cx="960436" cy="1223519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23188" y="2417601"/>
            <a:ext cx="1454245" cy="1642618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501856" y="4517074"/>
            <a:ext cx="11690145" cy="1527217"/>
          </a:xfrm>
          <a:prstGeom prst="rect">
            <a:avLst/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  <p:sp>
        <p:nvSpPr>
          <p:cNvPr id="4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팀소개</a:t>
            </a:r>
          </a:p>
        </p:txBody>
      </p:sp>
      <p:sp>
        <p:nvSpPr>
          <p:cNvPr id="22" name="모서리가 둥근 직사각형 15"/>
          <p:cNvSpPr/>
          <p:nvPr/>
        </p:nvSpPr>
        <p:spPr>
          <a:xfrm>
            <a:off x="5927036" y="1918527"/>
            <a:ext cx="795127" cy="361921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BFEFD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900" b="1">
                <a:solidFill>
                  <a:srgbClr val="59D59A"/>
                </a:solidFill>
                <a:latin typeface="카페24 써라운드"/>
                <a:ea typeface="카페24 써라운드"/>
              </a:rPr>
              <a:t> </a:t>
            </a:r>
            <a:r>
              <a:rPr lang="en-US" altLang="ko-KR" sz="900" b="1">
                <a:solidFill>
                  <a:srgbClr val="59D59A"/>
                </a:solidFill>
                <a:latin typeface="카페24 써라운드"/>
                <a:ea typeface="카페24 써라운드"/>
              </a:rPr>
              <a:t>LEADER</a:t>
            </a:r>
            <a:endParaRPr lang="ko-KR" altLang="en-US" sz="900" b="1">
              <a:solidFill>
                <a:srgbClr val="59D59A"/>
              </a:solidFill>
              <a:ea typeface="카페24 써라운드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74105" y="3837249"/>
            <a:ext cx="243840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49" name="TextBox 48"/>
          <p:cNvSpPr txBox="1"/>
          <p:nvPr/>
        </p:nvSpPr>
        <p:spPr>
          <a:xfrm>
            <a:off x="5890952" y="3837249"/>
            <a:ext cx="241243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50" name="TextBox 49"/>
          <p:cNvSpPr txBox="1"/>
          <p:nvPr/>
        </p:nvSpPr>
        <p:spPr>
          <a:xfrm>
            <a:off x="5937711" y="3686667"/>
            <a:ext cx="874222" cy="359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FFFF"/>
                </a:solidFill>
                <a:latin typeface="카페24 써라운드"/>
                <a:ea typeface="카페24 써라운드"/>
              </a:rPr>
              <a:t>정도훈</a:t>
            </a:r>
            <a:endParaRPr lang="ko-KR" altLang="en-US">
              <a:solidFill>
                <a:srgbClr val="FFFFFF"/>
              </a:solidFill>
              <a:ea typeface="카페24 써라운드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0499" y="3698969"/>
            <a:ext cx="875991" cy="3663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FFFF"/>
                </a:solidFill>
                <a:latin typeface="카페24 써라운드"/>
                <a:ea typeface="카페24 써라운드"/>
              </a:rPr>
              <a:t>오세희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57728" y="3691431"/>
            <a:ext cx="877686" cy="36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FFFF"/>
                </a:solidFill>
                <a:latin typeface="카페24 써라운드"/>
                <a:ea typeface="카페24 써라운드"/>
              </a:rPr>
              <a:t>신정은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34943" y="3699502"/>
            <a:ext cx="871347" cy="36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FFFF"/>
                </a:solidFill>
                <a:latin typeface="카페24 써라운드"/>
                <a:ea typeface="카페24 써라운드"/>
              </a:rPr>
              <a:t>유슬기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341238" y="3681594"/>
            <a:ext cx="875402" cy="36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FFFF"/>
                </a:solidFill>
                <a:latin typeface="카페24 써라운드"/>
                <a:ea typeface="카페24 써라운드"/>
              </a:rPr>
              <a:t>방가람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709285" y="4631055"/>
            <a:ext cx="1373505" cy="33909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All Controll</a:t>
            </a:r>
            <a:endParaRPr lang="en-US" altLang="ko-KR" sz="1600">
              <a:solidFill>
                <a:srgbClr val="404040"/>
              </a:solidFill>
              <a:ea typeface="카페24 써라운드 에어 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97749" y="4688205"/>
            <a:ext cx="237491" cy="34267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>
              <a:defRPr/>
            </a:pPr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3394710" y="4859655"/>
            <a:ext cx="1459230" cy="57721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Community</a:t>
            </a:r>
          </a:p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Board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604510" y="5040630"/>
            <a:ext cx="1544955" cy="57721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MANYPANDA</a:t>
            </a:r>
          </a:p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Board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65885" y="5374005"/>
            <a:ext cx="1240155" cy="33909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FRONT All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32535" y="4935855"/>
            <a:ext cx="1440180" cy="33909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Plan, UI/UX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71485" y="4859655"/>
            <a:ext cx="1059180" cy="57721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MyPage</a:t>
            </a:r>
          </a:p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Board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895179" y="4869180"/>
            <a:ext cx="1778471" cy="57721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Login</a:t>
            </a:r>
          </a:p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/Join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356610" y="5472266"/>
            <a:ext cx="1602105" cy="336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FRONT/BACK</a:t>
            </a:r>
            <a:endParaRPr lang="en-US" altLang="ko-KR" sz="1600"/>
          </a:p>
        </p:txBody>
      </p:sp>
      <p:sp>
        <p:nvSpPr>
          <p:cNvPr id="85" name="TextBox 84"/>
          <p:cNvSpPr txBox="1"/>
          <p:nvPr/>
        </p:nvSpPr>
        <p:spPr>
          <a:xfrm>
            <a:off x="5547360" y="5643204"/>
            <a:ext cx="1602105" cy="336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FRONT/BACK</a:t>
            </a:r>
            <a:endParaRPr lang="en-US" altLang="ko-KR" sz="1600"/>
          </a:p>
        </p:txBody>
      </p:sp>
      <p:sp>
        <p:nvSpPr>
          <p:cNvPr id="86" name="TextBox 85"/>
          <p:cNvSpPr txBox="1"/>
          <p:nvPr/>
        </p:nvSpPr>
        <p:spPr>
          <a:xfrm>
            <a:off x="7694990" y="5472266"/>
            <a:ext cx="1773556" cy="33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FRONT/BACK</a:t>
            </a:r>
            <a:endParaRPr lang="en-US" altLang="ko-KR" sz="1600"/>
          </a:p>
        </p:txBody>
      </p:sp>
      <p:sp>
        <p:nvSpPr>
          <p:cNvPr id="87" name="TextBox 86"/>
          <p:cNvSpPr txBox="1"/>
          <p:nvPr/>
        </p:nvSpPr>
        <p:spPr>
          <a:xfrm>
            <a:off x="9907249" y="5472266"/>
            <a:ext cx="1773555" cy="33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FRONT/BACK</a:t>
            </a:r>
            <a:endParaRPr lang="en-US" altLang="ko-KR" sz="160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5549593" y="842194"/>
            <a:ext cx="1495322" cy="563306"/>
          </a:xfrm>
          <a:prstGeom prst="roundRect">
            <a:avLst>
              <a:gd name="adj" fmla="val 35937"/>
            </a:avLst>
          </a:prstGeom>
          <a:noFill/>
          <a:ln w="19050">
            <a:solidFill>
              <a:srgbClr val="59565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5682175" y="966613"/>
            <a:ext cx="1305365" cy="364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595656"/>
                </a:solidFill>
                <a:latin typeface="카페24 써라운드"/>
                <a:ea typeface="카페24 써라운드"/>
              </a:rPr>
              <a:t>PM </a:t>
            </a:r>
            <a:r>
              <a:rPr lang="ko-KR" altLang="en-US">
                <a:solidFill>
                  <a:srgbClr val="595656"/>
                </a:solidFill>
                <a:latin typeface="카페24 써라운드"/>
                <a:ea typeface="카페24 써라운드"/>
              </a:rPr>
              <a:t>강태경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2470" r="9450" b="27500"/>
          <a:stretch>
            <a:fillRect/>
          </a:stretch>
        </p:blipFill>
        <p:spPr>
          <a:xfrm>
            <a:off x="1946127" y="1188846"/>
            <a:ext cx="8299746" cy="4713140"/>
          </a:xfrm>
          <a:prstGeom prst="rect">
            <a:avLst/>
          </a:prstGeom>
        </p:spPr>
      </p:pic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7794264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MYPAGE</a:t>
            </a:r>
            <a:endParaRPr lang="ko-KR" altLang="en-US" sz="2400">
              <a:solidFill>
                <a:srgbClr val="59D59A"/>
              </a:solidFill>
              <a:latin typeface="카페24 써라운드 에어 "/>
              <a:ea typeface="카페24 써라운드 에어 "/>
            </a:endParaRPr>
          </a:p>
        </p:txBody>
      </p:sp>
      <p:cxnSp>
        <p:nvCxnSpPr>
          <p:cNvPr id="10" name="꺾인 연결선 9"/>
          <p:cNvCxnSpPr>
            <a:endCxn id="11" idx="3"/>
          </p:cNvCxnSpPr>
          <p:nvPr/>
        </p:nvCxnSpPr>
        <p:spPr>
          <a:xfrm rot="16200000" flipV="1">
            <a:off x="1692989" y="2873031"/>
            <a:ext cx="2816771" cy="1120917"/>
          </a:xfrm>
          <a:prstGeom prst="bentConnector2">
            <a:avLst/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76937" y="1713195"/>
            <a:ext cx="1363980" cy="623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프로필사진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‘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프로필 사진 수정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’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버튼으로 수정 가능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25502" y="3119966"/>
            <a:ext cx="1333500" cy="13335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7852" y="2329391"/>
            <a:ext cx="1895475" cy="676275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꺾인 연결선 14"/>
          <p:cNvCxnSpPr>
            <a:endCxn id="16" idx="1"/>
          </p:cNvCxnSpPr>
          <p:nvPr/>
        </p:nvCxnSpPr>
        <p:spPr>
          <a:xfrm rot="5400000" flipH="1" flipV="1">
            <a:off x="6947943" y="2601791"/>
            <a:ext cx="3398974" cy="1800860"/>
          </a:xfrm>
          <a:prstGeom prst="bentConnector2">
            <a:avLst/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47860" y="1492823"/>
            <a:ext cx="1363980" cy="619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회원정보수정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‘</a:t>
            </a: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회원 정보 수정</a:t>
            </a:r>
            <a:r>
              <a:rPr lang="en-US" altLang="ko-KR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’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버튼으로 수정 가능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877300" y="2228850"/>
            <a:ext cx="2695575" cy="2505075"/>
          </a:xfrm>
          <a:prstGeom prst="roundRect">
            <a:avLst>
              <a:gd name="adj" fmla="val 10937"/>
            </a:avLst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1477" y="1076717"/>
            <a:ext cx="6729043" cy="5593564"/>
          </a:xfrm>
          <a:prstGeom prst="rect">
            <a:avLst/>
          </a:prstGeom>
        </p:spPr>
      </p:pic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31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744697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1033" y="309332"/>
            <a:ext cx="7794264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MYPAGE</a:t>
            </a:r>
            <a:endParaRPr lang="ko-KR" altLang="en-US" sz="2400">
              <a:solidFill>
                <a:srgbClr val="59D59A"/>
              </a:solidFill>
              <a:latin typeface="카페24 써라운드 에어 "/>
              <a:ea typeface="카페24 써라운드 에어 "/>
            </a:endParaRPr>
          </a:p>
        </p:txBody>
      </p:sp>
      <p:cxnSp>
        <p:nvCxnSpPr>
          <p:cNvPr id="10" name="꺾인 연결선 9"/>
          <p:cNvCxnSpPr>
            <a:endCxn id="11" idx="3"/>
          </p:cNvCxnSpPr>
          <p:nvPr/>
        </p:nvCxnSpPr>
        <p:spPr>
          <a:xfrm rot="16200000" flipV="1">
            <a:off x="2016327" y="1333702"/>
            <a:ext cx="1010726" cy="967952"/>
          </a:xfrm>
          <a:prstGeom prst="bentConnector2">
            <a:avLst/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8250" y="1088778"/>
            <a:ext cx="1209464" cy="44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내가 쓴 글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커뮤니티 글 목록</a:t>
            </a:r>
          </a:p>
        </p:txBody>
      </p:sp>
      <p:cxnSp>
        <p:nvCxnSpPr>
          <p:cNvPr id="15" name="꺾인 연결선 14"/>
          <p:cNvCxnSpPr>
            <a:endCxn id="23" idx="1"/>
          </p:cNvCxnSpPr>
          <p:nvPr/>
        </p:nvCxnSpPr>
        <p:spPr>
          <a:xfrm flipV="1">
            <a:off x="3534834" y="801671"/>
            <a:ext cx="6229984" cy="2251621"/>
          </a:xfrm>
          <a:prstGeom prst="bentConnector3">
            <a:avLst>
              <a:gd name="adj1" fmla="val 92751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764818" y="576547"/>
            <a:ext cx="1325880" cy="450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찜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상품페이지 찜목록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7116" y="1616075"/>
            <a:ext cx="1587500" cy="15875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704917" y="1065742"/>
            <a:ext cx="1428750" cy="1344083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꺾인 연결선 25"/>
          <p:cNvCxnSpPr>
            <a:endCxn id="27" idx="3"/>
          </p:cNvCxnSpPr>
          <p:nvPr/>
        </p:nvCxnSpPr>
        <p:spPr>
          <a:xfrm rot="10800000">
            <a:off x="2217631" y="3651885"/>
            <a:ext cx="756286" cy="216323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5417" y="3429000"/>
            <a:ext cx="1622213" cy="4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좋아요</a:t>
            </a:r>
          </a:p>
          <a:p>
            <a:pPr algn="ctr">
              <a:defRPr/>
            </a:pPr>
            <a:r>
              <a:rPr lang="ko-KR" altLang="en-US" sz="11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커뮤니티 좋아요 목록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40833" y="3899958"/>
            <a:ext cx="1439333" cy="1439333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꺾인 연결선 28"/>
          <p:cNvCxnSpPr>
            <a:endCxn id="30" idx="1"/>
          </p:cNvCxnSpPr>
          <p:nvPr/>
        </p:nvCxnSpPr>
        <p:spPr>
          <a:xfrm flipV="1">
            <a:off x="3577167" y="2798111"/>
            <a:ext cx="6187651" cy="1810931"/>
          </a:xfrm>
          <a:prstGeom prst="bentConnector3">
            <a:avLst>
              <a:gd name="adj1" fmla="val 9403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64818" y="2654902"/>
            <a:ext cx="1325880" cy="2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다이어리</a:t>
            </a:r>
            <a:endParaRPr lang="ko-KR" altLang="en-US" sz="1100">
              <a:solidFill>
                <a:srgbClr val="404040"/>
              </a:solidFill>
              <a:latin typeface="카페24 써라운드 에어 "/>
              <a:ea typeface="카페24 써라운드 에어 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686925" y="2952750"/>
            <a:ext cx="1492250" cy="1492250"/>
          </a:xfrm>
          <a:prstGeom prst="roundRect">
            <a:avLst>
              <a:gd name="adj" fmla="val 16667"/>
            </a:avLst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꺾인 연결선 32"/>
          <p:cNvCxnSpPr>
            <a:endCxn id="34" idx="1"/>
          </p:cNvCxnSpPr>
          <p:nvPr/>
        </p:nvCxnSpPr>
        <p:spPr>
          <a:xfrm flipV="1">
            <a:off x="3534834" y="4818470"/>
            <a:ext cx="6399319" cy="573738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934153" y="4674202"/>
            <a:ext cx="944880" cy="28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>
                <a:solidFill>
                  <a:srgbClr val="404040"/>
                </a:solidFill>
                <a:latin typeface="카페24 써라운드"/>
                <a:ea typeface="카페24 써라운드"/>
              </a:rPr>
              <a:t>TODO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655176" y="4992158"/>
            <a:ext cx="1545167" cy="1545167"/>
          </a:xfrm>
          <a:prstGeom prst="roundRect">
            <a:avLst>
              <a:gd name="adj" fmla="val 16667"/>
            </a:avLst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7" name="꺾인 연결선 36"/>
          <p:cNvCxnSpPr>
            <a:endCxn id="40" idx="1"/>
          </p:cNvCxnSpPr>
          <p:nvPr/>
        </p:nvCxnSpPr>
        <p:spPr>
          <a:xfrm flipV="1">
            <a:off x="3534835" y="5891213"/>
            <a:ext cx="3892549" cy="294746"/>
          </a:xfrm>
          <a:prstGeom prst="bentConnector3">
            <a:avLst>
              <a:gd name="adj1" fmla="val 50000"/>
            </a:avLst>
          </a:prstGeom>
          <a:ln w="12700">
            <a:solidFill>
              <a:srgbClr val="808080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714826" y="4884811"/>
            <a:ext cx="944880" cy="28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rgbClr val="404040"/>
                </a:solidFill>
                <a:latin typeface="카페24 써라운드"/>
                <a:ea typeface="카페24 써라운드"/>
              </a:rPr>
              <a:t>가계부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427383" y="5137150"/>
            <a:ext cx="1508124" cy="1508124"/>
          </a:xfrm>
          <a:prstGeom prst="roundRect">
            <a:avLst>
              <a:gd name="adj" fmla="val 16667"/>
            </a:avLst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32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5431223" y="3030714"/>
            <a:ext cx="1329554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33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4273884" y="3030714"/>
            <a:ext cx="3644231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향후개발계획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34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5431223" y="3030714"/>
            <a:ext cx="1329554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en-US" altLang="ko-KR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QnA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35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4757696" y="4296821"/>
            <a:ext cx="2812705" cy="759806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감사합니다</a:t>
            </a:r>
            <a:endParaRPr lang="ko-KR" altLang="en-US" sz="3200">
              <a:solidFill>
                <a:srgbClr val="404040"/>
              </a:solidFill>
              <a:ea typeface="카페24 써라운드"/>
              <a:cs typeface="Leelawadee UI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0556" y="1181100"/>
            <a:ext cx="3690938" cy="3690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97348" y="1085645"/>
            <a:ext cx="11694652" cy="559209"/>
          </a:xfrm>
          <a:prstGeom prst="rect">
            <a:avLst/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개발배경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69509" y="2206447"/>
            <a:ext cx="4415668" cy="36934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19800" y="2709783"/>
            <a:ext cx="5357954" cy="10890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43625" y="3890649"/>
            <a:ext cx="5265714" cy="19598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48375" y="2137606"/>
            <a:ext cx="5393370" cy="5291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05525" y="1157543"/>
            <a:ext cx="3296040" cy="452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solidFill>
                  <a:srgbClr val="404040"/>
                </a:solidFill>
                <a:latin typeface="카페24 써라운드"/>
                <a:ea typeface="카페24 써라운드"/>
              </a:rPr>
              <a:t>중고거래 시장규모 증가</a:t>
            </a:r>
            <a:endParaRPr lang="ko-KR" altLang="en-US" sz="2400">
              <a:solidFill>
                <a:srgbClr val="404040"/>
              </a:solidFill>
              <a:ea typeface="카페24 써라운드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2369" y="896987"/>
            <a:ext cx="621564" cy="1025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6200">
                <a:solidFill>
                  <a:schemeClr val="lt1"/>
                </a:solidFill>
                <a:latin typeface="카페24 써라운드"/>
                <a:ea typeface="카페24 써라운드"/>
              </a:rPr>
              <a:t>1</a:t>
            </a:r>
            <a:endParaRPr lang="en-US" altLang="ko-KR" sz="6200">
              <a:solidFill>
                <a:schemeClr val="lt1"/>
              </a:solidFill>
              <a:ea typeface="카페24 써라운드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개발배경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2"/>
          <a:srcRect l="6890" b="14860"/>
          <a:stretch>
            <a:fillRect/>
          </a:stretch>
        </p:blipFill>
        <p:spPr>
          <a:xfrm>
            <a:off x="7304114" y="2421720"/>
            <a:ext cx="3615713" cy="3249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/>
          <a:srcRect b="1660"/>
          <a:stretch>
            <a:fillRect/>
          </a:stretch>
        </p:blipFill>
        <p:spPr>
          <a:xfrm>
            <a:off x="1474081" y="3027341"/>
            <a:ext cx="4669991" cy="210106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4"/>
          <a:srcRect l="920" b="73210"/>
          <a:stretch>
            <a:fillRect/>
          </a:stretch>
        </p:blipFill>
        <p:spPr>
          <a:xfrm>
            <a:off x="1474081" y="5209701"/>
            <a:ext cx="5412884" cy="99994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497348" y="1085645"/>
            <a:ext cx="11694652" cy="559209"/>
          </a:xfrm>
          <a:prstGeom prst="rect">
            <a:avLst/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605525" y="1157543"/>
            <a:ext cx="3000765" cy="452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solidFill>
                  <a:srgbClr val="404040"/>
                </a:solidFill>
                <a:latin typeface="카페24 써라운드"/>
                <a:ea typeface="카페24 써라운드"/>
              </a:rPr>
              <a:t>환경을 위한 소비확산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2369" y="935087"/>
            <a:ext cx="724496" cy="1025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6200">
                <a:solidFill>
                  <a:schemeClr val="lt1"/>
                </a:solidFill>
                <a:latin typeface="카페24 써라운드"/>
                <a:ea typeface="카페24 써라운드"/>
              </a:rPr>
              <a:t>2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79437" y="2156890"/>
            <a:ext cx="5060996" cy="844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개발배경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42236" y="2480665"/>
            <a:ext cx="6993673" cy="30064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56284" y="4034006"/>
            <a:ext cx="5992275" cy="159341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직사각형 25"/>
          <p:cNvSpPr/>
          <p:nvPr/>
        </p:nvSpPr>
        <p:spPr>
          <a:xfrm>
            <a:off x="497348" y="1085645"/>
            <a:ext cx="11694652" cy="559209"/>
          </a:xfrm>
          <a:prstGeom prst="rect">
            <a:avLst/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05524" y="1157543"/>
            <a:ext cx="3677040" cy="452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solidFill>
                  <a:srgbClr val="404040"/>
                </a:solidFill>
                <a:latin typeface="카페24 써라운드"/>
                <a:ea typeface="카페24 써라운드"/>
              </a:rPr>
              <a:t>고물가 시대의 현명한 소비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2369" y="935087"/>
            <a:ext cx="781646" cy="1025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6200">
                <a:solidFill>
                  <a:schemeClr val="lt1"/>
                </a:solidFill>
                <a:latin typeface="카페24 써라운드"/>
                <a:ea typeface="카페24 써라운드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개발배경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97348" y="1085645"/>
            <a:ext cx="11694652" cy="559209"/>
          </a:xfrm>
          <a:prstGeom prst="rect">
            <a:avLst/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05524" y="1157543"/>
            <a:ext cx="2229241" cy="452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404040"/>
                </a:solidFill>
                <a:latin typeface="카페24 써라운드"/>
                <a:ea typeface="카페24 써라운드"/>
              </a:rPr>
              <a:t>MANYPANDA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2369" y="935087"/>
            <a:ext cx="705446" cy="1025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6200">
                <a:solidFill>
                  <a:schemeClr val="lt1"/>
                </a:solidFill>
                <a:latin typeface="카페24 써라운드"/>
                <a:ea typeface="카페24 써라운드"/>
              </a:rPr>
              <a:t>=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l="13930" t="23120" r="13930" b="10310"/>
          <a:stretch>
            <a:fillRect/>
          </a:stretch>
        </p:blipFill>
        <p:spPr>
          <a:xfrm>
            <a:off x="5005123" y="4574846"/>
            <a:ext cx="2181753" cy="2013276"/>
          </a:xfrm>
          <a:prstGeom prst="rect">
            <a:avLst/>
          </a:prstGeom>
        </p:spPr>
      </p:pic>
      <p:sp>
        <p:nvSpPr>
          <p:cNvPr id="43" name="모서리가 둥근 직사각형 49"/>
          <p:cNvSpPr/>
          <p:nvPr/>
        </p:nvSpPr>
        <p:spPr>
          <a:xfrm>
            <a:off x="3223310" y="2226852"/>
            <a:ext cx="5745379" cy="573380"/>
          </a:xfrm>
          <a:prstGeom prst="roundRect">
            <a:avLst>
              <a:gd name="adj" fmla="val 29067"/>
            </a:avLst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일상에서 사용하는</a:t>
            </a:r>
            <a:r>
              <a:rPr lang="ko-KR" altLang="en-US" sz="1700">
                <a:solidFill>
                  <a:schemeClr val="tx1"/>
                </a:solidFill>
                <a:latin typeface="카페24 써라운드 에어 "/>
                <a:ea typeface="카페24 써라운드 에어 "/>
              </a:rPr>
              <a:t> </a:t>
            </a:r>
            <a:r>
              <a:rPr lang="en-US" altLang="ko-KR">
                <a:solidFill>
                  <a:srgbClr val="59D59A"/>
                </a:solidFill>
                <a:latin typeface="카페24 써라운드"/>
                <a:ea typeface="카페24 써라운드"/>
              </a:rPr>
              <a:t>MANY</a:t>
            </a:r>
            <a:r>
              <a:rPr lang="ko-KR" altLang="en-US" sz="1700">
                <a:solidFill>
                  <a:schemeClr val="lt1"/>
                </a:solidFill>
                <a:latin typeface="카페24 써라운드 에어 "/>
                <a:ea typeface="카페24 써라운드 에어 "/>
              </a:rPr>
              <a:t> </a:t>
            </a:r>
            <a:r>
              <a:rPr lang="ko-KR" altLang="en-US" sz="17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제품을 판매하는 플랫폼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06874" y="2132541"/>
            <a:ext cx="247016" cy="361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45" name="모서리가 둥근 직사각형 49"/>
          <p:cNvSpPr/>
          <p:nvPr/>
        </p:nvSpPr>
        <p:spPr>
          <a:xfrm>
            <a:off x="3223310" y="3759437"/>
            <a:ext cx="5745379" cy="573380"/>
          </a:xfrm>
          <a:prstGeom prst="roundRect">
            <a:avLst>
              <a:gd name="adj" fmla="val 29067"/>
            </a:avLst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59D59A"/>
                </a:solidFill>
                <a:latin typeface="카페24 써라운드"/>
                <a:ea typeface="카페24 써라운드"/>
              </a:rPr>
              <a:t>PANDA</a:t>
            </a:r>
            <a:r>
              <a:rPr lang="ko-KR" altLang="en-US" sz="1700">
                <a:solidFill>
                  <a:schemeClr val="lt1"/>
                </a:solidFill>
                <a:latin typeface="카페24 써라운드 에어 "/>
                <a:ea typeface="카페24 써라운드 에어 "/>
              </a:rPr>
              <a:t> </a:t>
            </a:r>
            <a:r>
              <a:rPr lang="ko-KR" altLang="en-US" sz="17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의 귀여운 이미지를 접목시켜</a:t>
            </a:r>
          </a:p>
          <a:p>
            <a:pPr algn="ctr">
              <a:defRPr/>
            </a:pPr>
            <a:r>
              <a:rPr lang="ko-KR" altLang="en-US" sz="1700">
                <a:solidFill>
                  <a:srgbClr val="404040"/>
                </a:solidFill>
                <a:latin typeface="카페24 써라운드 에어 "/>
                <a:ea typeface="카페24 써라운드 에어 "/>
              </a:rPr>
              <a:t>소비자에게 젊은 브랜드 각인</a:t>
            </a:r>
          </a:p>
        </p:txBody>
      </p:sp>
      <p:sp>
        <p:nvSpPr>
          <p:cNvPr id="46" name="십자형 45"/>
          <p:cNvSpPr/>
          <p:nvPr/>
        </p:nvSpPr>
        <p:spPr>
          <a:xfrm>
            <a:off x="5863167" y="2954867"/>
            <a:ext cx="465666" cy="465666"/>
          </a:xfrm>
          <a:prstGeom prst="plus">
            <a:avLst>
              <a:gd name="adj" fmla="val 38598"/>
            </a:avLst>
          </a:prstGeom>
          <a:solidFill>
            <a:srgbClr val="BFEFD8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개발도구</a:t>
            </a:r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1154225" y="1400495"/>
            <a:ext cx="2687341" cy="529166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양쪽 모서리가 둥근 사각형 7"/>
          <p:cNvSpPr/>
          <p:nvPr/>
        </p:nvSpPr>
        <p:spPr>
          <a:xfrm flipV="1">
            <a:off x="1180420" y="1858225"/>
            <a:ext cx="2655094" cy="4131469"/>
          </a:xfrm>
          <a:prstGeom prst="round2SameRect">
            <a:avLst>
              <a:gd name="adj1" fmla="val 8545"/>
              <a:gd name="adj2" fmla="val 0"/>
            </a:avLst>
          </a:prstGeom>
          <a:noFill/>
          <a:ln w="25400">
            <a:solidFill>
              <a:srgbClr val="BFEFD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9261005" y="1389609"/>
            <a:ext cx="2191535" cy="529166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양쪽 모서리가 둥근 사각형 9"/>
          <p:cNvSpPr/>
          <p:nvPr/>
        </p:nvSpPr>
        <p:spPr>
          <a:xfrm flipV="1">
            <a:off x="9280753" y="1847339"/>
            <a:ext cx="2165238" cy="1378914"/>
          </a:xfrm>
          <a:prstGeom prst="round2SameRect">
            <a:avLst>
              <a:gd name="adj1" fmla="val 8545"/>
              <a:gd name="adj2" fmla="val 0"/>
            </a:avLst>
          </a:prstGeom>
          <a:noFill/>
          <a:ln w="25400">
            <a:solidFill>
              <a:srgbClr val="BFEFD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4033498" y="1401856"/>
            <a:ext cx="2687341" cy="529166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양쪽 모서리가 둥근 사각형 11"/>
          <p:cNvSpPr/>
          <p:nvPr/>
        </p:nvSpPr>
        <p:spPr>
          <a:xfrm flipV="1">
            <a:off x="4059692" y="1859585"/>
            <a:ext cx="2655094" cy="4131469"/>
          </a:xfrm>
          <a:prstGeom prst="round2SameRect">
            <a:avLst>
              <a:gd name="adj1" fmla="val 8545"/>
              <a:gd name="adj2" fmla="val 0"/>
            </a:avLst>
          </a:prstGeom>
          <a:noFill/>
          <a:ln w="25400">
            <a:solidFill>
              <a:srgbClr val="BFEFD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6890639" y="1392331"/>
            <a:ext cx="2191535" cy="529166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양쪽 모서리가 둥근 사각형 13"/>
          <p:cNvSpPr/>
          <p:nvPr/>
        </p:nvSpPr>
        <p:spPr>
          <a:xfrm flipV="1">
            <a:off x="6910387" y="1850060"/>
            <a:ext cx="2165238" cy="4131469"/>
          </a:xfrm>
          <a:prstGeom prst="round2SameRect">
            <a:avLst>
              <a:gd name="adj1" fmla="val 8545"/>
              <a:gd name="adj2" fmla="val 0"/>
            </a:avLst>
          </a:prstGeom>
          <a:noFill/>
          <a:ln w="25400">
            <a:solidFill>
              <a:srgbClr val="BFEFD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26720" y="1510392"/>
            <a:ext cx="1774645" cy="392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rgbClr val="404040"/>
                </a:solidFill>
                <a:latin typeface="카페24 써라운드"/>
                <a:ea typeface="카페24 써라운드"/>
              </a:rPr>
              <a:t>FRONT-END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6941" y="1526720"/>
            <a:ext cx="2003245" cy="395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404040"/>
                </a:solidFill>
                <a:latin typeface="카페24 써라운드"/>
                <a:ea typeface="카페24 써라운드"/>
              </a:rPr>
              <a:t>BACK-END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09038" y="1500867"/>
            <a:ext cx="2003246" cy="392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404040"/>
                </a:solidFill>
                <a:latin typeface="카페24 써라운드"/>
                <a:ea typeface="카페24 써라운드"/>
              </a:rPr>
              <a:t>형상관리도구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67156" y="1489981"/>
            <a:ext cx="2003245" cy="3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404040"/>
                </a:solidFill>
                <a:latin typeface="카페24 써라운드"/>
                <a:ea typeface="카페24 써라운드"/>
              </a:rPr>
              <a:t>DB</a:t>
            </a:r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9281415" y="3556756"/>
            <a:ext cx="2191535" cy="518583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BFEF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양쪽 모서리가 둥근 사각형 19"/>
          <p:cNvSpPr/>
          <p:nvPr/>
        </p:nvSpPr>
        <p:spPr>
          <a:xfrm flipV="1">
            <a:off x="9301163" y="4003901"/>
            <a:ext cx="2165238" cy="1964022"/>
          </a:xfrm>
          <a:prstGeom prst="round2SameRect">
            <a:avLst>
              <a:gd name="adj1" fmla="val 8545"/>
              <a:gd name="adj2" fmla="val 0"/>
            </a:avLst>
          </a:prstGeom>
          <a:noFill/>
          <a:ln w="25400">
            <a:solidFill>
              <a:srgbClr val="BFEFD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387566" y="3646543"/>
            <a:ext cx="2003245" cy="390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rgbClr val="404040"/>
                </a:solidFill>
                <a:latin typeface="카페24 써라운드"/>
                <a:ea typeface="카페24 써라운드"/>
              </a:rPr>
              <a:t>API</a:t>
            </a:r>
          </a:p>
        </p:txBody>
      </p:sp>
      <p:pic>
        <p:nvPicPr>
          <p:cNvPr id="22" name="그림 2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35287" y="5510262"/>
            <a:ext cx="1462536" cy="286279"/>
          </a:xfrm>
          <a:prstGeom prst="rect">
            <a:avLst/>
          </a:prstGeom>
        </p:spPr>
      </p:pic>
      <p:pic>
        <p:nvPicPr>
          <p:cNvPr id="24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9740" y="2030019"/>
            <a:ext cx="831265" cy="834576"/>
          </a:xfrm>
          <a:prstGeom prst="rect">
            <a:avLst/>
          </a:prstGeom>
        </p:spPr>
      </p:pic>
      <p:pic>
        <p:nvPicPr>
          <p:cNvPr id="25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17871" y="2081518"/>
            <a:ext cx="527035" cy="746525"/>
          </a:xfrm>
          <a:prstGeom prst="rect">
            <a:avLst/>
          </a:prstGeom>
        </p:spPr>
      </p:pic>
      <p:pic>
        <p:nvPicPr>
          <p:cNvPr id="26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67235" y="3050734"/>
            <a:ext cx="894783" cy="797865"/>
          </a:xfrm>
          <a:prstGeom prst="rect">
            <a:avLst/>
          </a:prstGeom>
        </p:spPr>
      </p:pic>
      <p:pic>
        <p:nvPicPr>
          <p:cNvPr id="27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612266" y="3020247"/>
            <a:ext cx="951933" cy="955725"/>
          </a:xfrm>
          <a:prstGeom prst="rect">
            <a:avLst/>
          </a:prstGeom>
        </p:spPr>
      </p:pic>
      <p:pic>
        <p:nvPicPr>
          <p:cNvPr id="28" name="그림 33"/>
          <p:cNvPicPr>
            <a:picLocks noChangeAspect="1"/>
          </p:cNvPicPr>
          <p:nvPr/>
        </p:nvPicPr>
        <p:blipFill rotWithShape="1">
          <a:blip r:embed="rId8"/>
          <a:srcRect l="24250" t="-1700" r="24310" b="69410"/>
          <a:stretch>
            <a:fillRect/>
          </a:stretch>
        </p:blipFill>
        <p:spPr>
          <a:xfrm>
            <a:off x="1636949" y="4076013"/>
            <a:ext cx="815654" cy="472946"/>
          </a:xfrm>
          <a:prstGeom prst="rect">
            <a:avLst/>
          </a:prstGeom>
        </p:spPr>
      </p:pic>
      <p:pic>
        <p:nvPicPr>
          <p:cNvPr id="29" name="그림 3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651248" y="4085538"/>
            <a:ext cx="772937" cy="752191"/>
          </a:xfrm>
          <a:prstGeom prst="rect">
            <a:avLst/>
          </a:prstGeom>
        </p:spPr>
      </p:pic>
      <p:pic>
        <p:nvPicPr>
          <p:cNvPr id="23" name="그림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15758" y="4921070"/>
            <a:ext cx="1556925" cy="381622"/>
          </a:xfrm>
          <a:prstGeom prst="rect">
            <a:avLst/>
          </a:prstGeom>
        </p:spPr>
      </p:pic>
      <p:pic>
        <p:nvPicPr>
          <p:cNvPr id="30" name="그림 3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160215" y="3107864"/>
            <a:ext cx="549302" cy="1008617"/>
          </a:xfrm>
          <a:prstGeom prst="rect">
            <a:avLst/>
          </a:prstGeom>
        </p:spPr>
      </p:pic>
      <p:pic>
        <p:nvPicPr>
          <p:cNvPr id="31" name="그림 3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690200" y="4340029"/>
            <a:ext cx="1377225" cy="725218"/>
          </a:xfrm>
          <a:prstGeom prst="rect">
            <a:avLst/>
          </a:prstGeom>
        </p:spPr>
      </p:pic>
      <p:pic>
        <p:nvPicPr>
          <p:cNvPr id="32" name="Picture 2" descr="luckydavekim.github.io/static/edf0f0e56e1ae56c4...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4553066" y="2075075"/>
            <a:ext cx="1767452" cy="1012704"/>
          </a:xfrm>
          <a:prstGeom prst="rect">
            <a:avLst/>
          </a:prstGeom>
          <a:noFill/>
        </p:spPr>
      </p:pic>
      <p:pic>
        <p:nvPicPr>
          <p:cNvPr id="33" name="Picture 2" descr="images.velog.io/images/seongwon97/post/0c166ca6...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4377650" y="5038200"/>
            <a:ext cx="2045469" cy="747557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028087" y="3400425"/>
            <a:ext cx="1856104" cy="75931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830785" y="2307770"/>
            <a:ext cx="2253605" cy="94651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966312" y="4333603"/>
            <a:ext cx="1933301" cy="966650"/>
          </a:xfrm>
          <a:prstGeom prst="rect">
            <a:avLst/>
          </a:prstGeom>
        </p:spPr>
      </p:pic>
      <p:pic>
        <p:nvPicPr>
          <p:cNvPr id="40" name="Picture 10" descr="hoing.io/storage/2020/07/blog_post_20.PNG.jpeg"/>
          <p:cNvPicPr>
            <a:picLocks noChangeAspect="1" noChangeArrowheads="1"/>
          </p:cNvPicPr>
          <p:nvPr/>
        </p:nvPicPr>
        <p:blipFill rotWithShape="1">
          <a:blip r:embed="rId18"/>
          <a:srcRect l="13000" t="15880" r="13810" b="19300"/>
          <a:stretch>
            <a:fillRect/>
          </a:stretch>
        </p:blipFill>
        <p:spPr>
          <a:xfrm>
            <a:off x="9764714" y="2200563"/>
            <a:ext cx="1175923" cy="707198"/>
          </a:xfrm>
          <a:prstGeom prst="rect">
            <a:avLst/>
          </a:prstGeom>
          <a:noFill/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9"/>
          <a:srcRect t="29370" b="32540"/>
          <a:stretch>
            <a:fillRect/>
          </a:stretch>
        </p:blipFill>
        <p:spPr>
          <a:xfrm>
            <a:off x="9647464" y="5248274"/>
            <a:ext cx="1537608" cy="5857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9663249" y="4721676"/>
            <a:ext cx="1535975" cy="63998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9791155" y="4235904"/>
            <a:ext cx="1212122" cy="50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070EDD3-BB7C-45FF-B951-8D07C9BC3D5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86833" y="0"/>
            <a:ext cx="95250" cy="849690"/>
          </a:xfrm>
          <a:prstGeom prst="rect">
            <a:avLst/>
          </a:prstGeom>
          <a:solidFill>
            <a:srgbClr val="59D5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itle 11"/>
          <p:cNvSpPr txBox="1"/>
          <p:nvPr/>
        </p:nvSpPr>
        <p:spPr>
          <a:xfrm>
            <a:off x="642415" y="66675"/>
            <a:ext cx="2214018" cy="796571"/>
          </a:xfrm>
          <a:prstGeom prst="rect">
            <a:avLst/>
          </a:prstGeom>
        </p:spPr>
        <p:txBody>
          <a:bodyPr vert="horz" wrap="square" lIns="91416" tIns="45708" rIns="91416" bIns="45708" anchor="ctr">
            <a:noAutofit/>
          </a:bodyPr>
          <a:lstStyle/>
          <a:p>
            <a:pPr>
              <a:defRPr/>
            </a:pPr>
            <a:r>
              <a:rPr lang="ko-KR" altLang="en-US" sz="4000" b="1">
                <a:solidFill>
                  <a:srgbClr val="404040"/>
                </a:solidFill>
                <a:latin typeface="카페24 써라운드"/>
                <a:ea typeface="카페24 써라운드"/>
                <a:cs typeface="Leelawadee UI"/>
              </a:rPr>
              <a:t>흐름도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30542" y="309332"/>
            <a:ext cx="2603140" cy="450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59D59A"/>
                </a:solidFill>
                <a:latin typeface="카페24 써라운드 에어 "/>
                <a:ea typeface="카페24 써라운드 에어 "/>
              </a:rPr>
              <a:t>: ERD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1199" y="280940"/>
            <a:ext cx="5371456" cy="629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B050"/>
      </a:accent2>
      <a:accent3>
        <a:srgbClr val="007033"/>
      </a:accent3>
      <a:accent4>
        <a:srgbClr val="083A27"/>
      </a:accent4>
      <a:accent5>
        <a:srgbClr val="0A1C15"/>
      </a:accent5>
      <a:accent6>
        <a:srgbClr val="0A100D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617</Words>
  <Application>Microsoft Office PowerPoint</Application>
  <PresentationFormat>사용자 지정</PresentationFormat>
  <Paragraphs>323</Paragraphs>
  <Slides>35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굴림</vt:lpstr>
      <vt:lpstr>Arial</vt:lpstr>
      <vt:lpstr>카페24 써라운드 에어 </vt:lpstr>
      <vt:lpstr>리디바탕</vt:lpstr>
      <vt:lpstr>Calibri</vt:lpstr>
      <vt:lpstr>Lato</vt:lpstr>
      <vt:lpstr>Dense</vt:lpstr>
      <vt:lpstr>카페24 써라운드</vt:lpstr>
      <vt:lpstr>Roboto</vt:lpstr>
      <vt:lpstr>Leelawadee UI</vt:lpstr>
      <vt:lpstr>맑은 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bissmilah alhamdulil</dc:creator>
  <cp:lastModifiedBy>ds</cp:lastModifiedBy>
  <cp:revision>948</cp:revision>
  <dcterms:created xsi:type="dcterms:W3CDTF">2018-04-03T13:57:04Z</dcterms:created>
  <dcterms:modified xsi:type="dcterms:W3CDTF">2023-01-11T00:25:13Z</dcterms:modified>
  <cp:version/>
</cp:coreProperties>
</file>